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56" r:id="rId5"/>
    <p:sldId id="257" r:id="rId6"/>
    <p:sldId id="258" r:id="rId7"/>
    <p:sldId id="259" r:id="rId8"/>
    <p:sldId id="260" r:id="rId9"/>
    <p:sldId id="273" r:id="rId10"/>
    <p:sldId id="261" r:id="rId11"/>
    <p:sldId id="262" r:id="rId12"/>
    <p:sldId id="263" r:id="rId13"/>
    <p:sldId id="272" r:id="rId14"/>
    <p:sldId id="265" r:id="rId15"/>
    <p:sldId id="266" r:id="rId16"/>
    <p:sldId id="267" r:id="rId17"/>
    <p:sldId id="268" r:id="rId18"/>
    <p:sldId id="269" r:id="rId19"/>
    <p:sldId id="270" r:id="rId20"/>
    <p:sldId id="271"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j-lt"/>
        <a:ea typeface="+mj-ea"/>
        <a:cs typeface="+mj-cs"/>
        <a:sym typeface="Helvetica Neue"/>
      </a:defRPr>
    </a:lvl1pPr>
    <a:lvl2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j-lt"/>
        <a:ea typeface="+mj-ea"/>
        <a:cs typeface="+mj-cs"/>
        <a:sym typeface="Helvetica Neue"/>
      </a:defRPr>
    </a:lvl2pPr>
    <a:lvl3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j-lt"/>
        <a:ea typeface="+mj-ea"/>
        <a:cs typeface="+mj-cs"/>
        <a:sym typeface="Helvetica Neue"/>
      </a:defRPr>
    </a:lvl3pPr>
    <a:lvl4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j-lt"/>
        <a:ea typeface="+mj-ea"/>
        <a:cs typeface="+mj-cs"/>
        <a:sym typeface="Helvetica Neue"/>
      </a:defRPr>
    </a:lvl4pPr>
    <a:lvl5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j-lt"/>
        <a:ea typeface="+mj-ea"/>
        <a:cs typeface="+mj-cs"/>
        <a:sym typeface="Helvetica Neue"/>
      </a:defRPr>
    </a:lvl5pPr>
    <a:lvl6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j-lt"/>
        <a:ea typeface="+mj-ea"/>
        <a:cs typeface="+mj-cs"/>
        <a:sym typeface="Helvetica Neue"/>
      </a:defRPr>
    </a:lvl6pPr>
    <a:lvl7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j-lt"/>
        <a:ea typeface="+mj-ea"/>
        <a:cs typeface="+mj-cs"/>
        <a:sym typeface="Helvetica Neue"/>
      </a:defRPr>
    </a:lvl7pPr>
    <a:lvl8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j-lt"/>
        <a:ea typeface="+mj-ea"/>
        <a:cs typeface="+mj-cs"/>
        <a:sym typeface="Helvetica Neue"/>
      </a:defRPr>
    </a:lvl8pPr>
    <a:lvl9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CCE0F1"/>
          </a:solidFill>
        </a:fill>
      </a:tcStyle>
    </a:wholeTbl>
    <a:band2H>
      <a:tcTxStyle/>
      <a:tcStyle>
        <a:tcBdr/>
        <a:fill>
          <a:solidFill>
            <a:srgbClr val="E7F0F8"/>
          </a:solidFill>
        </a:fill>
      </a:tcStyle>
    </a:band2H>
    <a:firstCol>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firstCol>
    <a:la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lastRow>
    <a:fir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firstRow>
  </a:tblStyle>
  <a:tblStyle styleId="{C7B018BB-80A7-4F77-B60F-C8B233D01FF8}" styleName="">
    <a:tblBg/>
    <a:wholeTbl>
      <a:tcTxStyle b="off"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D9E8D1"/>
          </a:solidFill>
        </a:fill>
      </a:tcStyle>
    </a:wholeTbl>
    <a:band2H>
      <a:tcTxStyle/>
      <a:tcStyle>
        <a:tcBdr/>
        <a:fill>
          <a:solidFill>
            <a:srgbClr val="EDF4E9"/>
          </a:solidFill>
        </a:fill>
      </a:tcStyle>
    </a:band2H>
    <a:firstCol>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firstCol>
    <a:la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lastRow>
    <a:fir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firstRow>
  </a:tblStyle>
  <a:tblStyle styleId="{EEE7283C-3CF3-47DC-8721-378D4A62B228}" styleName="">
    <a:tblBg/>
    <a:wholeTbl>
      <a:tcTxStyle b="off"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EACBD1"/>
          </a:solidFill>
        </a:fill>
      </a:tcStyle>
    </a:wholeTbl>
    <a:band2H>
      <a:tcTxStyle/>
      <a:tcStyle>
        <a:tcBdr/>
        <a:fill>
          <a:solidFill>
            <a:srgbClr val="F5E7E9"/>
          </a:solidFill>
        </a:fill>
      </a:tcStyle>
    </a:band2H>
    <a:firstCol>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firstCol>
    <a:la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lastRow>
    <a:fir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firstRow>
  </a:tblStyle>
  <a:tblStyle styleId="{CF821DB8-F4EB-4A41-A1BA-3FCAFE7338EE}" styleName="">
    <a:tblBg/>
    <a:wholeTbl>
      <a:tcTxStyle b="off" i="off">
        <a:fontRef idx="major">
          <a:srgbClr val="222222"/>
        </a:fontRef>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222222"/>
          </a:solidFill>
        </a:fill>
      </a:tcStyle>
    </a:band2H>
    <a:firstCol>
      <a:tcTxStyle b="on" i="off">
        <a:fontRef idx="major">
          <a:srgbClr val="222222"/>
        </a:fontRef>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22222"/>
        </a:fontRef>
        <a:srgbClr val="222222"/>
      </a:tcTxStyle>
      <a:tcStyle>
        <a:tcBdr>
          <a:left>
            <a:ln w="12700" cap="flat">
              <a:noFill/>
              <a:miter lim="400000"/>
            </a:ln>
          </a:left>
          <a:right>
            <a:ln w="12700" cap="flat">
              <a:noFill/>
              <a:miter lim="400000"/>
            </a:ln>
          </a:right>
          <a:top>
            <a:ln w="508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rgbClr val="222222"/>
          </a:solidFill>
        </a:fill>
      </a:tcStyle>
    </a:lastRow>
    <a:firstRow>
      <a:tcTxStyle b="on" i="off">
        <a:fontRef idx="major">
          <a:srgbClr val="222222"/>
        </a:fontRef>
        <a:srgbClr val="222222"/>
      </a:tcTxStyle>
      <a:tcStyle>
        <a:tcBdr>
          <a:left>
            <a:ln w="12700" cap="flat">
              <a:noFill/>
              <a:miter lim="400000"/>
            </a:ln>
          </a:left>
          <a:right>
            <a:ln w="12700" cap="flat">
              <a:noFill/>
              <a:miter lim="400000"/>
            </a:ln>
          </a:right>
          <a:top>
            <a:ln w="254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CBCBCB"/>
          </a:solidFill>
        </a:fill>
      </a:tcStyle>
    </a:wholeTbl>
    <a:band2H>
      <a:tcTxStyle/>
      <a:tcStyle>
        <a:tcBdr/>
        <a:fill>
          <a:solidFill>
            <a:srgbClr val="E7E7E7"/>
          </a:solidFill>
        </a:fill>
      </a:tcStyle>
    </a:band2H>
    <a:firstCol>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firstCol>
    <a:la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lastRow>
    <a:fir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firstRow>
  </a:tblStyle>
  <a:tblStyle styleId="{2708684C-4D16-4618-839F-0558EEFCDFE6}" styleName="">
    <a:tblBg/>
    <a:wholeTbl>
      <a:tcTxStyle b="off"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alpha val="20000"/>
            </a:srgbClr>
          </a:solidFill>
        </a:fill>
      </a:tcStyle>
    </a:wholeTbl>
    <a:band2H>
      <a:tcTxStyle/>
      <a:tcStyle>
        <a:tcBdr/>
        <a:fill>
          <a:solidFill>
            <a:srgbClr val="FFFFFF"/>
          </a:solidFill>
        </a:fill>
      </a:tcStyle>
    </a:band2H>
    <a:firstCol>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alpha val="20000"/>
            </a:srgbClr>
          </a:solidFill>
        </a:fill>
      </a:tcStyle>
    </a:firstCol>
    <a:la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508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noFill/>
        </a:fill>
      </a:tcStyle>
    </a:lastRow>
    <a:fir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254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84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amp; Untertitel">
    <p:spTree>
      <p:nvGrpSpPr>
        <p:cNvPr id="1" name=""/>
        <p:cNvGrpSpPr/>
        <p:nvPr/>
      </p:nvGrpSpPr>
      <p:grpSpPr>
        <a:xfrm>
          <a:off x="0" y="0"/>
          <a:ext cx="0" cy="0"/>
          <a:chOff x="0" y="0"/>
          <a:chExt cx="0" cy="0"/>
        </a:xfrm>
      </p:grpSpPr>
      <p:sp>
        <p:nvSpPr>
          <p:cNvPr id="12" name="Titeltext"/>
          <p:cNvSpPr txBox="1">
            <a:spLocks noGrp="1"/>
          </p:cNvSpPr>
          <p:nvPr>
            <p:ph type="title"/>
          </p:nvPr>
        </p:nvSpPr>
        <p:spPr>
          <a:prstGeom prst="rect">
            <a:avLst/>
          </a:prstGeom>
        </p:spPr>
        <p:txBody>
          <a:bodyPr/>
          <a:lstStyle/>
          <a:p>
            <a:r>
              <a:t>Titeltext</a:t>
            </a:r>
          </a:p>
        </p:txBody>
      </p:sp>
      <p:sp>
        <p:nvSpPr>
          <p:cNvPr id="13" name="Textebene 1…"/>
          <p:cNvSpPr txBox="1">
            <a:spLocks noGrp="1"/>
          </p:cNvSpPr>
          <p:nvPr>
            <p:ph type="body" sz="quarter"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Aufzählungszeichen">
    <p:spTree>
      <p:nvGrpSpPr>
        <p:cNvPr id="1" name=""/>
        <p:cNvGrpSpPr/>
        <p:nvPr/>
      </p:nvGrpSpPr>
      <p:grpSpPr>
        <a:xfrm>
          <a:off x="0" y="0"/>
          <a:ext cx="0" cy="0"/>
          <a:chOff x="0" y="0"/>
          <a:chExt cx="0" cy="0"/>
        </a:xfrm>
      </p:grpSpPr>
      <p:sp>
        <p:nvSpPr>
          <p:cNvPr id="104" name="Linie"/>
          <p:cNvSpPr/>
          <p:nvPr/>
        </p:nvSpPr>
        <p:spPr>
          <a:xfrm flipV="1">
            <a:off x="406394" y="993156"/>
            <a:ext cx="12192013" cy="275"/>
          </a:xfrm>
          <a:prstGeom prst="line">
            <a:avLst/>
          </a:prstGeom>
          <a:ln w="25400">
            <a:solidFill>
              <a:srgbClr val="A6AAA9"/>
            </a:solidFill>
            <a:miter lim="400000"/>
          </a:ln>
        </p:spPr>
        <p:txBody>
          <a:bodyPr lIns="45718" tIns="45718" rIns="45718" bIns="45718"/>
          <a:lstStyle/>
          <a:p>
            <a:endParaRPr/>
          </a:p>
        </p:txBody>
      </p:sp>
      <p:sp>
        <p:nvSpPr>
          <p:cNvPr id="105" name="Textebene 1…"/>
          <p:cNvSpPr txBox="1">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Textebene 1</a:t>
            </a:r>
          </a:p>
          <a:p>
            <a:pPr lvl="1"/>
            <a:r>
              <a:t>Textebene 2</a:t>
            </a:r>
          </a:p>
          <a:p>
            <a:pPr lvl="2"/>
            <a:r>
              <a:t>Textebene 3</a:t>
            </a:r>
          </a:p>
          <a:p>
            <a:pPr lvl="3"/>
            <a:r>
              <a:t>Textebene 4</a:t>
            </a:r>
          </a:p>
          <a:p>
            <a:pPr lvl="4"/>
            <a:r>
              <a:t>Textebene 5</a:t>
            </a:r>
          </a:p>
        </p:txBody>
      </p:sp>
      <p:sp>
        <p:nvSpPr>
          <p:cNvPr id="106" name="Textebene 1…"/>
          <p:cNvSpPr txBox="1">
            <a:spLocks noGrp="1"/>
          </p:cNvSpPr>
          <p:nvPr>
            <p:ph type="body" idx="13"/>
          </p:nvPr>
        </p:nvSpPr>
        <p:spPr>
          <a:xfrm>
            <a:off x="406400" y="2743200"/>
            <a:ext cx="12192000" cy="6108700"/>
          </a:xfrm>
          <a:prstGeom prst="rect">
            <a:avLst/>
          </a:prstGeom>
        </p:spPr>
        <p:txBody>
          <a:bodyPr anchor="t"/>
          <a:lstStyle/>
          <a:p>
            <a:endParaRPr/>
          </a:p>
        </p:txBody>
      </p:sp>
      <p:sp>
        <p:nvSpPr>
          <p:cNvPr id="107" name="Foliennummer"/>
          <p:cNvSpPr txBox="1">
            <a:spLocks noGrp="1"/>
          </p:cNvSpPr>
          <p:nvPr>
            <p:ph type="sldNum" sz="quarter" idx="2"/>
          </p:nvPr>
        </p:nvSpPr>
        <p:spPr>
          <a:xfrm>
            <a:off x="12186623" y="431800"/>
            <a:ext cx="406897"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 - 3 Stück">
    <p:spTree>
      <p:nvGrpSpPr>
        <p:cNvPr id="1" name=""/>
        <p:cNvGrpSpPr/>
        <p:nvPr/>
      </p:nvGrpSpPr>
      <p:grpSpPr>
        <a:xfrm>
          <a:off x="0" y="0"/>
          <a:ext cx="0" cy="0"/>
          <a:chOff x="0" y="0"/>
          <a:chExt cx="0" cy="0"/>
        </a:xfrm>
      </p:grpSpPr>
      <p:sp>
        <p:nvSpPr>
          <p:cNvPr id="114" name="Bild"/>
          <p:cNvSpPr>
            <a:spLocks noGrp="1"/>
          </p:cNvSpPr>
          <p:nvPr>
            <p:ph type="pic" sz="half" idx="13"/>
          </p:nvPr>
        </p:nvSpPr>
        <p:spPr>
          <a:xfrm>
            <a:off x="6503154" y="0"/>
            <a:ext cx="6502401" cy="4864100"/>
          </a:xfrm>
          <a:prstGeom prst="rect">
            <a:avLst/>
          </a:prstGeom>
        </p:spPr>
        <p:txBody>
          <a:bodyPr lIns="91439" tIns="45719" rIns="91439" bIns="45719" anchor="t">
            <a:noAutofit/>
          </a:bodyPr>
          <a:lstStyle/>
          <a:p>
            <a:endParaRPr/>
          </a:p>
        </p:txBody>
      </p:sp>
      <p:sp>
        <p:nvSpPr>
          <p:cNvPr id="115" name="Bild"/>
          <p:cNvSpPr>
            <a:spLocks noGrp="1"/>
          </p:cNvSpPr>
          <p:nvPr>
            <p:ph type="pic" sz="half" idx="14"/>
          </p:nvPr>
        </p:nvSpPr>
        <p:spPr>
          <a:xfrm>
            <a:off x="6502400" y="4902200"/>
            <a:ext cx="6502400" cy="4864100"/>
          </a:xfrm>
          <a:prstGeom prst="rect">
            <a:avLst/>
          </a:prstGeom>
        </p:spPr>
        <p:txBody>
          <a:bodyPr lIns="91439" tIns="45719" rIns="91439" bIns="45719" anchor="t">
            <a:noAutofit/>
          </a:bodyPr>
          <a:lstStyle/>
          <a:p>
            <a:endParaRPr/>
          </a:p>
        </p:txBody>
      </p:sp>
      <p:sp>
        <p:nvSpPr>
          <p:cNvPr id="116" name="Bild"/>
          <p:cNvSpPr>
            <a:spLocks noGrp="1"/>
          </p:cNvSpPr>
          <p:nvPr>
            <p:ph type="pic" idx="15"/>
          </p:nvPr>
        </p:nvSpPr>
        <p:spPr>
          <a:xfrm>
            <a:off x="0" y="0"/>
            <a:ext cx="6468534" cy="9753600"/>
          </a:xfrm>
          <a:prstGeom prst="rect">
            <a:avLst/>
          </a:prstGeom>
        </p:spPr>
        <p:txBody>
          <a:bodyPr lIns="91439" tIns="45719" rIns="91439" bIns="45719" anchor="t">
            <a:noAutofit/>
          </a:bodyPr>
          <a:lstStyle/>
          <a:p>
            <a:endParaRPr/>
          </a:p>
        </p:txBody>
      </p:sp>
      <p:sp>
        <p:nvSpPr>
          <p:cNvPr id="117" name="Foliennummer"/>
          <p:cNvSpPr txBox="1">
            <a:spLocks noGrp="1"/>
          </p:cNvSpPr>
          <p:nvPr>
            <p:ph type="sldNum" sz="quarter" idx="2"/>
          </p:nvPr>
        </p:nvSpPr>
        <p:spPr>
          <a:xfrm>
            <a:off x="12186623" y="431800"/>
            <a:ext cx="406897"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Zitat">
    <p:spTree>
      <p:nvGrpSpPr>
        <p:cNvPr id="1" name=""/>
        <p:cNvGrpSpPr/>
        <p:nvPr/>
      </p:nvGrpSpPr>
      <p:grpSpPr>
        <a:xfrm>
          <a:off x="0" y="0"/>
          <a:ext cx="0" cy="0"/>
          <a:chOff x="0" y="0"/>
          <a:chExt cx="0" cy="0"/>
        </a:xfrm>
      </p:grpSpPr>
      <p:sp>
        <p:nvSpPr>
          <p:cNvPr id="124" name="Linie"/>
          <p:cNvSpPr/>
          <p:nvPr/>
        </p:nvSpPr>
        <p:spPr>
          <a:xfrm flipV="1">
            <a:off x="406394" y="993156"/>
            <a:ext cx="12192013" cy="275"/>
          </a:xfrm>
          <a:prstGeom prst="line">
            <a:avLst/>
          </a:prstGeom>
          <a:ln w="25400">
            <a:solidFill>
              <a:srgbClr val="A6AAA9"/>
            </a:solidFill>
            <a:miter lim="400000"/>
          </a:ln>
        </p:spPr>
        <p:txBody>
          <a:bodyPr lIns="45718" tIns="45718" rIns="45718" bIns="45718"/>
          <a:lstStyle/>
          <a:p>
            <a:endParaRPr/>
          </a:p>
        </p:txBody>
      </p:sp>
      <p:sp>
        <p:nvSpPr>
          <p:cNvPr id="125" name="Textblase"/>
          <p:cNvSpPr/>
          <p:nvPr/>
        </p:nvSpPr>
        <p:spPr>
          <a:xfrm>
            <a:off x="469898" y="2362198"/>
            <a:ext cx="12065005" cy="5229231"/>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DIN Condensed"/>
                <a:ea typeface="DIN Condensed"/>
                <a:cs typeface="DIN Condensed"/>
                <a:sym typeface="DIN Condensed"/>
              </a:defRPr>
            </a:pPr>
            <a:endParaRPr/>
          </a:p>
        </p:txBody>
      </p:sp>
      <p:sp>
        <p:nvSpPr>
          <p:cNvPr id="126" name="Textebene 1…"/>
          <p:cNvSpPr txBox="1">
            <a:spLocks noGrp="1"/>
          </p:cNvSpPr>
          <p:nvPr>
            <p:ph type="body" sz="quarter" idx="1"/>
          </p:nvPr>
        </p:nvSpPr>
        <p:spPr>
          <a:xfrm>
            <a:off x="889000" y="2908300"/>
            <a:ext cx="11226800" cy="1297945"/>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r>
              <a:t>Textebene 1</a:t>
            </a:r>
          </a:p>
          <a:p>
            <a:pPr lvl="1"/>
            <a:r>
              <a:t>Textebene 2</a:t>
            </a:r>
          </a:p>
          <a:p>
            <a:pPr lvl="2"/>
            <a:r>
              <a:t>Textebene 3</a:t>
            </a:r>
          </a:p>
          <a:p>
            <a:pPr lvl="3"/>
            <a:r>
              <a:t>Textebene 4</a:t>
            </a:r>
          </a:p>
          <a:p>
            <a:pPr lvl="4"/>
            <a:r>
              <a:t>Textebene 5</a:t>
            </a:r>
          </a:p>
        </p:txBody>
      </p:sp>
      <p:sp>
        <p:nvSpPr>
          <p:cNvPr id="127" name="Christian Bauer"/>
          <p:cNvSpPr txBox="1">
            <a:spLocks noGrp="1"/>
          </p:cNvSpPr>
          <p:nvPr>
            <p:ph type="body" sz="quarter" idx="13"/>
          </p:nvPr>
        </p:nvSpPr>
        <p:spPr>
          <a:xfrm>
            <a:off x="406400" y="7789333"/>
            <a:ext cx="12192000" cy="863614"/>
          </a:xfrm>
          <a:prstGeom prst="rect">
            <a:avLst/>
          </a:prstGeom>
        </p:spPr>
        <p:txBody>
          <a:bodyPr anchor="t"/>
          <a:lstStyle/>
          <a:p>
            <a:endParaRPr/>
          </a:p>
        </p:txBody>
      </p:sp>
      <p:sp>
        <p:nvSpPr>
          <p:cNvPr id="128" name="Text"/>
          <p:cNvSpPr txBox="1">
            <a:spLocks noGrp="1"/>
          </p:cNvSpPr>
          <p:nvPr>
            <p:ph type="body" sz="quarter" idx="14"/>
          </p:nvPr>
        </p:nvSpPr>
        <p:spPr>
          <a:xfrm>
            <a:off x="406400" y="457200"/>
            <a:ext cx="11176000" cy="457200"/>
          </a:xfrm>
          <a:prstGeom prst="rect">
            <a:avLst/>
          </a:prstGeom>
        </p:spPr>
        <p:txBody>
          <a:bodyPr/>
          <a:lstStyle/>
          <a:p>
            <a:endParaRPr/>
          </a:p>
        </p:txBody>
      </p:sp>
      <p:sp>
        <p:nvSpPr>
          <p:cNvPr id="129" name="Foliennummer"/>
          <p:cNvSpPr txBox="1">
            <a:spLocks noGrp="1"/>
          </p:cNvSpPr>
          <p:nvPr>
            <p:ph type="sldNum" sz="quarter" idx="2"/>
          </p:nvPr>
        </p:nvSpPr>
        <p:spPr>
          <a:xfrm>
            <a:off x="12186623" y="431800"/>
            <a:ext cx="406897"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Zitat 2">
    <p:bg>
      <p:bgPr>
        <a:solidFill>
          <a:schemeClr val="accent1"/>
        </a:solidFill>
        <a:effectLst/>
      </p:bgPr>
    </p:bg>
    <p:spTree>
      <p:nvGrpSpPr>
        <p:cNvPr id="1" name=""/>
        <p:cNvGrpSpPr/>
        <p:nvPr/>
      </p:nvGrpSpPr>
      <p:grpSpPr>
        <a:xfrm>
          <a:off x="0" y="0"/>
          <a:ext cx="0" cy="0"/>
          <a:chOff x="0" y="0"/>
          <a:chExt cx="0" cy="0"/>
        </a:xfrm>
      </p:grpSpPr>
      <p:sp>
        <p:nvSpPr>
          <p:cNvPr id="136" name="Textebene 1…"/>
          <p:cNvSpPr txBox="1">
            <a:spLocks noGrp="1"/>
          </p:cNvSpPr>
          <p:nvPr>
            <p:ph type="body" sz="quarter" idx="1"/>
          </p:nvPr>
        </p:nvSpPr>
        <p:spPr>
          <a:xfrm>
            <a:off x="5892800" y="2641600"/>
            <a:ext cx="6705600" cy="2501900"/>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r>
              <a:t>Textebene 1</a:t>
            </a:r>
          </a:p>
          <a:p>
            <a:pPr lvl="1"/>
            <a:r>
              <a:t>Textebene 2</a:t>
            </a:r>
          </a:p>
          <a:p>
            <a:pPr lvl="2"/>
            <a:r>
              <a:t>Textebene 3</a:t>
            </a:r>
          </a:p>
          <a:p>
            <a:pPr lvl="3"/>
            <a:r>
              <a:t>Textebene 4</a:t>
            </a:r>
          </a:p>
          <a:p>
            <a:pPr lvl="4"/>
            <a:r>
              <a:t>Textebene 5</a:t>
            </a:r>
          </a:p>
        </p:txBody>
      </p:sp>
      <p:sp>
        <p:nvSpPr>
          <p:cNvPr id="137" name="Bild"/>
          <p:cNvSpPr>
            <a:spLocks noGrp="1"/>
          </p:cNvSpPr>
          <p:nvPr>
            <p:ph type="pic" idx="13"/>
          </p:nvPr>
        </p:nvSpPr>
        <p:spPr>
          <a:xfrm>
            <a:off x="0" y="0"/>
            <a:ext cx="5486400" cy="9753600"/>
          </a:xfrm>
          <a:prstGeom prst="rect">
            <a:avLst/>
          </a:prstGeom>
        </p:spPr>
        <p:txBody>
          <a:bodyPr lIns="91439" tIns="45719" rIns="91439" bIns="45719" anchor="t">
            <a:noAutofit/>
          </a:bodyPr>
          <a:lstStyle/>
          <a:p>
            <a:endParaRPr/>
          </a:p>
        </p:txBody>
      </p:sp>
      <p:sp>
        <p:nvSpPr>
          <p:cNvPr id="138" name="Christian Bauer"/>
          <p:cNvSpPr txBox="1">
            <a:spLocks noGrp="1"/>
          </p:cNvSpPr>
          <p:nvPr>
            <p:ph type="body" sz="quarter" idx="14"/>
          </p:nvPr>
        </p:nvSpPr>
        <p:spPr>
          <a:xfrm>
            <a:off x="5892800" y="7789333"/>
            <a:ext cx="6705600" cy="863614"/>
          </a:xfrm>
          <a:prstGeom prst="rect">
            <a:avLst/>
          </a:prstGeom>
        </p:spPr>
        <p:txBody>
          <a:bodyPr anchor="ctr"/>
          <a:lstStyle/>
          <a:p>
            <a:endParaRPr/>
          </a:p>
        </p:txBody>
      </p:sp>
      <p:sp>
        <p:nvSpPr>
          <p:cNvPr id="139" name="Foliennummer"/>
          <p:cNvSpPr txBox="1">
            <a:spLocks noGrp="1"/>
          </p:cNvSpPr>
          <p:nvPr>
            <p:ph type="sldNum" sz="quarter" idx="2"/>
          </p:nvPr>
        </p:nvSpPr>
        <p:spPr>
          <a:xfrm>
            <a:off x="12186623" y="431800"/>
            <a:ext cx="406897"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sp>
        <p:nvSpPr>
          <p:cNvPr id="146" name="Bild"/>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47" name="Foliennummer"/>
          <p:cNvSpPr txBox="1">
            <a:spLocks noGrp="1"/>
          </p:cNvSpPr>
          <p:nvPr>
            <p:ph type="sldNum" sz="quarter" idx="2"/>
          </p:nvPr>
        </p:nvSpPr>
        <p:spPr>
          <a:xfrm>
            <a:off x="12186623" y="431800"/>
            <a:ext cx="406897"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Leer">
    <p:spTree>
      <p:nvGrpSpPr>
        <p:cNvPr id="1" name=""/>
        <p:cNvGrpSpPr/>
        <p:nvPr/>
      </p:nvGrpSpPr>
      <p:grpSpPr>
        <a:xfrm>
          <a:off x="0" y="0"/>
          <a:ext cx="0" cy="0"/>
          <a:chOff x="0" y="0"/>
          <a:chExt cx="0" cy="0"/>
        </a:xfrm>
      </p:grpSpPr>
      <p:sp>
        <p:nvSpPr>
          <p:cNvPr id="154" name="Foliennummer"/>
          <p:cNvSpPr txBox="1">
            <a:spLocks noGrp="1"/>
          </p:cNvSpPr>
          <p:nvPr>
            <p:ph type="sldNum" sz="quarter" idx="2"/>
          </p:nvPr>
        </p:nvSpPr>
        <p:spPr>
          <a:xfrm>
            <a:off x="12186623" y="431800"/>
            <a:ext cx="406897"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 Horizontal">
    <p:spTree>
      <p:nvGrpSpPr>
        <p:cNvPr id="1" name=""/>
        <p:cNvGrpSpPr/>
        <p:nvPr/>
      </p:nvGrpSpPr>
      <p:grpSpPr>
        <a:xfrm>
          <a:off x="0" y="0"/>
          <a:ext cx="0" cy="0"/>
          <a:chOff x="0" y="0"/>
          <a:chExt cx="0" cy="0"/>
        </a:xfrm>
      </p:grpSpPr>
      <p:sp>
        <p:nvSpPr>
          <p:cNvPr id="21" name="Bild"/>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22" name="Textebene 1…"/>
          <p:cNvSpPr txBox="1">
            <a:spLocks noGrp="1"/>
          </p:cNvSpPr>
          <p:nvPr>
            <p:ph type="body" sz="quarter" idx="1"/>
          </p:nvPr>
        </p:nvSpPr>
        <p:spPr>
          <a:xfrm>
            <a:off x="406400" y="6140894"/>
            <a:ext cx="12192000" cy="275"/>
          </a:xfrm>
          <a:prstGeom prst="rect">
            <a:avLst/>
          </a:prstGeom>
          <a:ln w="38100">
            <a:solidFill>
              <a:srgbClr val="A6AAA9"/>
            </a:solidFill>
          </a:ln>
        </p:spPr>
        <p:txBody>
          <a:bodyPr anchor="ctr"/>
          <a:lstStyle>
            <a:lvl1pPr marL="444500" indent="-444500">
              <a:lnSpc>
                <a:spcPct val="100000"/>
              </a:lnSpc>
              <a:spcBef>
                <a:spcPts val="2800"/>
              </a:spcBef>
              <a:buClr>
                <a:srgbClr val="39A3D5"/>
              </a:buClr>
              <a:buSzPct val="104999"/>
              <a:buFont typeface="Avenir Next"/>
              <a:buChar char="‣"/>
              <a:defRPr sz="3400" cap="none">
                <a:solidFill>
                  <a:srgbClr val="838787"/>
                </a:solidFill>
                <a:latin typeface="Avenir Next Medium"/>
                <a:ea typeface="Avenir Next Medium"/>
                <a:cs typeface="Avenir Next Medium"/>
                <a:sym typeface="Avenir Next Medium"/>
              </a:defRPr>
            </a:lvl1pPr>
            <a:lvl2pPr marL="889000" indent="-444500">
              <a:lnSpc>
                <a:spcPct val="100000"/>
              </a:lnSpc>
              <a:spcBef>
                <a:spcPts val="2800"/>
              </a:spcBef>
              <a:buClr>
                <a:srgbClr val="39A3D5"/>
              </a:buClr>
              <a:buSzPct val="104999"/>
              <a:buFont typeface="Avenir Next"/>
              <a:buChar char="‣"/>
              <a:defRPr sz="3400" cap="none">
                <a:solidFill>
                  <a:srgbClr val="838787"/>
                </a:solidFill>
                <a:latin typeface="Avenir Next Medium"/>
                <a:ea typeface="Avenir Next Medium"/>
                <a:cs typeface="Avenir Next Medium"/>
                <a:sym typeface="Avenir Next Medium"/>
              </a:defRPr>
            </a:lvl2pPr>
            <a:lvl3pPr marL="1333500" indent="-444500">
              <a:lnSpc>
                <a:spcPct val="100000"/>
              </a:lnSpc>
              <a:spcBef>
                <a:spcPts val="2800"/>
              </a:spcBef>
              <a:buClr>
                <a:srgbClr val="39A3D5"/>
              </a:buClr>
              <a:buSzPct val="104999"/>
              <a:buFont typeface="Avenir Next"/>
              <a:buChar char="‣"/>
              <a:defRPr sz="3400" cap="none">
                <a:solidFill>
                  <a:srgbClr val="838787"/>
                </a:solidFill>
                <a:latin typeface="Avenir Next Medium"/>
                <a:ea typeface="Avenir Next Medium"/>
                <a:cs typeface="Avenir Next Medium"/>
                <a:sym typeface="Avenir Next Medium"/>
              </a:defRPr>
            </a:lvl3pPr>
            <a:lvl4pPr marL="1778000" indent="-444500">
              <a:lnSpc>
                <a:spcPct val="100000"/>
              </a:lnSpc>
              <a:spcBef>
                <a:spcPts val="2800"/>
              </a:spcBef>
              <a:buClr>
                <a:srgbClr val="39A3D5"/>
              </a:buClr>
              <a:buSzPct val="104999"/>
              <a:buFont typeface="Avenir Next"/>
              <a:buChar char="‣"/>
              <a:defRPr sz="3400" cap="none">
                <a:solidFill>
                  <a:srgbClr val="838787"/>
                </a:solidFill>
                <a:latin typeface="Avenir Next Medium"/>
                <a:ea typeface="Avenir Next Medium"/>
                <a:cs typeface="Avenir Next Medium"/>
                <a:sym typeface="Avenir Next Medium"/>
              </a:defRPr>
            </a:lvl4pPr>
            <a:lvl5pPr marL="2222500" indent="-444500">
              <a:lnSpc>
                <a:spcPct val="100000"/>
              </a:lnSpc>
              <a:spcBef>
                <a:spcPts val="2800"/>
              </a:spcBef>
              <a:buClr>
                <a:srgbClr val="39A3D5"/>
              </a:buClr>
              <a:buSzPct val="104999"/>
              <a:buFont typeface="Avenir Next"/>
              <a:buChar char="‣"/>
              <a:defRPr sz="3400" cap="none">
                <a:solidFill>
                  <a:srgbClr val="838787"/>
                </a:solidFill>
                <a:latin typeface="Avenir Next Medium"/>
                <a:ea typeface="Avenir Next Medium"/>
                <a:cs typeface="Avenir Next Medium"/>
                <a:sym typeface="Avenir Next Medium"/>
              </a:defRPr>
            </a:lvl5pPr>
          </a:lstStyle>
          <a:p>
            <a:r>
              <a:t>Textebene 1</a:t>
            </a:r>
          </a:p>
          <a:p>
            <a:pPr lvl="1"/>
            <a:r>
              <a:t>Textebene 2</a:t>
            </a:r>
          </a:p>
          <a:p>
            <a:pPr lvl="2"/>
            <a:r>
              <a:t>Textebene 3</a:t>
            </a:r>
          </a:p>
          <a:p>
            <a:pPr lvl="3"/>
            <a:r>
              <a:t>Textebene 4</a:t>
            </a:r>
          </a:p>
          <a:p>
            <a:pPr lvl="4"/>
            <a:r>
              <a:t>Textebene 5</a:t>
            </a:r>
          </a:p>
        </p:txBody>
      </p:sp>
      <p:sp>
        <p:nvSpPr>
          <p:cNvPr id="23" name="Titeltext"/>
          <p:cNvSpPr txBox="1">
            <a:spLocks noGrp="1"/>
          </p:cNvSpPr>
          <p:nvPr>
            <p:ph type="title"/>
          </p:nvPr>
        </p:nvSpPr>
        <p:spPr>
          <a:prstGeom prst="rect">
            <a:avLst/>
          </a:prstGeom>
        </p:spPr>
        <p:txBody>
          <a:bodyPr/>
          <a:lstStyle/>
          <a:p>
            <a:r>
              <a:t>Titeltext</a:t>
            </a:r>
          </a:p>
        </p:txBody>
      </p:sp>
      <p:sp>
        <p:nvSpPr>
          <p:cNvPr id="24" name="Textebene 1…"/>
          <p:cNvSpPr txBox="1">
            <a:spLocks noGrp="1"/>
          </p:cNvSpPr>
          <p:nvPr>
            <p:ph type="body" sz="quarter" idx="14"/>
          </p:nvPr>
        </p:nvSpPr>
        <p:spPr>
          <a:prstGeom prst="rect">
            <a:avLst/>
          </a:prstGeom>
        </p:spPr>
        <p:txBody>
          <a:bodyPr/>
          <a:lstStyle/>
          <a:p>
            <a:endParaRPr/>
          </a:p>
        </p:txBody>
      </p:sp>
      <p:sp>
        <p:nvSpPr>
          <p:cNvPr id="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Untertitel 2">
    <p:bg>
      <p:bgPr>
        <a:solidFill>
          <a:srgbClr val="FFFFFF"/>
        </a:solidFill>
        <a:effectLst/>
      </p:bgPr>
    </p:bg>
    <p:spTree>
      <p:nvGrpSpPr>
        <p:cNvPr id="1" name=""/>
        <p:cNvGrpSpPr/>
        <p:nvPr/>
      </p:nvGrpSpPr>
      <p:grpSpPr>
        <a:xfrm>
          <a:off x="0" y="0"/>
          <a:ext cx="0" cy="0"/>
          <a:chOff x="0" y="0"/>
          <a:chExt cx="0" cy="0"/>
        </a:xfrm>
      </p:grpSpPr>
      <p:sp>
        <p:nvSpPr>
          <p:cNvPr id="32" name="Titeltext"/>
          <p:cNvSpPr txBox="1">
            <a:spLocks noGrp="1"/>
          </p:cNvSpPr>
          <p:nvPr>
            <p:ph type="title"/>
          </p:nvPr>
        </p:nvSpPr>
        <p:spPr>
          <a:prstGeom prst="rect">
            <a:avLst/>
          </a:prstGeom>
        </p:spPr>
        <p:txBody>
          <a:bodyPr/>
          <a:lstStyle/>
          <a:p>
            <a:r>
              <a:t>Titeltext</a:t>
            </a:r>
          </a:p>
        </p:txBody>
      </p:sp>
      <p:sp>
        <p:nvSpPr>
          <p:cNvPr id="33" name="Textebene 1…"/>
          <p:cNvSpPr txBox="1">
            <a:spLocks noGrp="1"/>
          </p:cNvSpPr>
          <p:nvPr>
            <p:ph type="body" sz="quarter"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34" name="Foliennummer"/>
          <p:cNvSpPr txBox="1">
            <a:spLocks noGrp="1"/>
          </p:cNvSpPr>
          <p:nvPr>
            <p:ph type="sldNum" sz="quarter" idx="2"/>
          </p:nvPr>
        </p:nvSpPr>
        <p:spPr>
          <a:xfrm>
            <a:off x="12161861" y="419100"/>
            <a:ext cx="406897"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el - Mitte">
    <p:spTree>
      <p:nvGrpSpPr>
        <p:cNvPr id="1" name=""/>
        <p:cNvGrpSpPr/>
        <p:nvPr/>
      </p:nvGrpSpPr>
      <p:grpSpPr>
        <a:xfrm>
          <a:off x="0" y="0"/>
          <a:ext cx="0" cy="0"/>
          <a:chOff x="0" y="0"/>
          <a:chExt cx="0" cy="0"/>
        </a:xfrm>
      </p:grpSpPr>
      <p:sp>
        <p:nvSpPr>
          <p:cNvPr id="41" name="Titeltext"/>
          <p:cNvSpPr txBox="1">
            <a:spLocks noGrp="1"/>
          </p:cNvSpPr>
          <p:nvPr>
            <p:ph type="title"/>
          </p:nvPr>
        </p:nvSpPr>
        <p:spPr>
          <a:xfrm>
            <a:off x="406400" y="4038600"/>
            <a:ext cx="12192000" cy="4521200"/>
          </a:xfrm>
          <a:prstGeom prst="rect">
            <a:avLst/>
          </a:prstGeom>
        </p:spPr>
        <p:txBody>
          <a:bodyPr/>
          <a:lstStyle/>
          <a:p>
            <a:r>
              <a:t>Titeltext</a:t>
            </a:r>
          </a:p>
        </p:txBody>
      </p:sp>
      <p:sp>
        <p:nvSpPr>
          <p:cNvPr id="4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Foto - Vertikal">
    <p:spTree>
      <p:nvGrpSpPr>
        <p:cNvPr id="1" name=""/>
        <p:cNvGrpSpPr/>
        <p:nvPr/>
      </p:nvGrpSpPr>
      <p:grpSpPr>
        <a:xfrm>
          <a:off x="0" y="0"/>
          <a:ext cx="0" cy="0"/>
          <a:chOff x="0" y="0"/>
          <a:chExt cx="0" cy="0"/>
        </a:xfrm>
      </p:grpSpPr>
      <p:sp>
        <p:nvSpPr>
          <p:cNvPr id="49" name="Linie"/>
          <p:cNvSpPr/>
          <p:nvPr/>
        </p:nvSpPr>
        <p:spPr>
          <a:xfrm flipV="1">
            <a:off x="5892800" y="6141008"/>
            <a:ext cx="6705601" cy="157"/>
          </a:xfrm>
          <a:prstGeom prst="line">
            <a:avLst/>
          </a:prstGeom>
          <a:ln w="38100">
            <a:solidFill>
              <a:srgbClr val="A6AAA9"/>
            </a:solidFill>
            <a:miter lim="400000"/>
          </a:ln>
        </p:spPr>
        <p:txBody>
          <a:bodyPr lIns="45718" tIns="45718" rIns="45718" bIns="45718"/>
          <a:lstStyle/>
          <a:p>
            <a:endParaRPr/>
          </a:p>
        </p:txBody>
      </p:sp>
      <p:sp>
        <p:nvSpPr>
          <p:cNvPr id="50" name="Bild"/>
          <p:cNvSpPr>
            <a:spLocks noGrp="1"/>
          </p:cNvSpPr>
          <p:nvPr>
            <p:ph type="pic" idx="13"/>
          </p:nvPr>
        </p:nvSpPr>
        <p:spPr>
          <a:xfrm>
            <a:off x="0" y="0"/>
            <a:ext cx="5486400" cy="9753600"/>
          </a:xfrm>
          <a:prstGeom prst="rect">
            <a:avLst/>
          </a:prstGeom>
        </p:spPr>
        <p:txBody>
          <a:bodyPr lIns="91439" tIns="45719" rIns="91439" bIns="45719" anchor="t">
            <a:noAutofit/>
          </a:bodyPr>
          <a:lstStyle/>
          <a:p>
            <a:endParaRPr/>
          </a:p>
        </p:txBody>
      </p:sp>
      <p:sp>
        <p:nvSpPr>
          <p:cNvPr id="51" name="Titeltext"/>
          <p:cNvSpPr txBox="1">
            <a:spLocks noGrp="1"/>
          </p:cNvSpPr>
          <p:nvPr>
            <p:ph type="title"/>
          </p:nvPr>
        </p:nvSpPr>
        <p:spPr>
          <a:xfrm>
            <a:off x="5892800" y="6426200"/>
            <a:ext cx="6705600" cy="2705100"/>
          </a:xfrm>
          <a:prstGeom prst="rect">
            <a:avLst/>
          </a:prstGeom>
        </p:spPr>
        <p:txBody>
          <a:bodyPr/>
          <a:lstStyle/>
          <a:p>
            <a:r>
              <a:t>Titeltext</a:t>
            </a:r>
          </a:p>
        </p:txBody>
      </p:sp>
      <p:sp>
        <p:nvSpPr>
          <p:cNvPr id="52" name="Textebene 1…"/>
          <p:cNvSpPr txBox="1">
            <a:spLocks noGrp="1"/>
          </p:cNvSpPr>
          <p:nvPr>
            <p:ph type="body" sz="quarter" idx="1"/>
          </p:nvPr>
        </p:nvSpPr>
        <p:spPr>
          <a:xfrm>
            <a:off x="5892800" y="4267200"/>
            <a:ext cx="6705600" cy="180340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el - Oben">
    <p:bg>
      <p:bgPr>
        <a:solidFill>
          <a:srgbClr val="FFFFFF"/>
        </a:solidFill>
        <a:effectLst/>
      </p:bgPr>
    </p:bg>
    <p:spTree>
      <p:nvGrpSpPr>
        <p:cNvPr id="1" name=""/>
        <p:cNvGrpSpPr/>
        <p:nvPr/>
      </p:nvGrpSpPr>
      <p:grpSpPr>
        <a:xfrm>
          <a:off x="0" y="0"/>
          <a:ext cx="0" cy="0"/>
          <a:chOff x="0" y="0"/>
          <a:chExt cx="0" cy="0"/>
        </a:xfrm>
      </p:grpSpPr>
      <p:sp>
        <p:nvSpPr>
          <p:cNvPr id="60" name="Linie"/>
          <p:cNvSpPr/>
          <p:nvPr/>
        </p:nvSpPr>
        <p:spPr>
          <a:xfrm flipV="1">
            <a:off x="406394" y="993156"/>
            <a:ext cx="12192013" cy="275"/>
          </a:xfrm>
          <a:prstGeom prst="line">
            <a:avLst/>
          </a:prstGeom>
          <a:ln w="25400">
            <a:solidFill>
              <a:srgbClr val="A6AAA9"/>
            </a:solidFill>
            <a:miter lim="400000"/>
          </a:ln>
        </p:spPr>
        <p:txBody>
          <a:bodyPr lIns="45718" tIns="45718" rIns="45718" bIns="45718"/>
          <a:lstStyle/>
          <a:p>
            <a:endParaRPr/>
          </a:p>
        </p:txBody>
      </p:sp>
      <p:sp>
        <p:nvSpPr>
          <p:cNvPr id="61" name="Textebene 1…"/>
          <p:cNvSpPr txBox="1">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Textebene 1</a:t>
            </a:r>
          </a:p>
          <a:p>
            <a:pPr lvl="1"/>
            <a:r>
              <a:t>Textebene 2</a:t>
            </a:r>
          </a:p>
          <a:p>
            <a:pPr lvl="2"/>
            <a:r>
              <a:t>Textebene 3</a:t>
            </a:r>
          </a:p>
          <a:p>
            <a:pPr lvl="3"/>
            <a:r>
              <a:t>Textebene 4</a:t>
            </a:r>
          </a:p>
          <a:p>
            <a:pPr lvl="4"/>
            <a:r>
              <a:t>Textebene 5</a:t>
            </a:r>
          </a:p>
        </p:txBody>
      </p:sp>
      <p:sp>
        <p:nvSpPr>
          <p:cNvPr id="62" name="Titeltext"/>
          <p:cNvSpPr txBox="1">
            <a:spLocks noGrp="1"/>
          </p:cNvSpPr>
          <p:nvPr>
            <p:ph type="title"/>
          </p:nvPr>
        </p:nvSpPr>
        <p:spPr>
          <a:xfrm>
            <a:off x="406400" y="1536700"/>
            <a:ext cx="12192000" cy="723900"/>
          </a:xfrm>
          <a:prstGeom prst="rect">
            <a:avLst/>
          </a:prstGeom>
        </p:spPr>
        <p:txBody>
          <a:bodyPr/>
          <a:lstStyle>
            <a:lvl1pPr>
              <a:spcBef>
                <a:spcPts val="2800"/>
              </a:spcBef>
              <a:defRPr sz="6000"/>
            </a:lvl1pPr>
          </a:lstStyle>
          <a:p>
            <a:r>
              <a:t>Titeltext</a:t>
            </a:r>
          </a:p>
        </p:txBody>
      </p:sp>
      <p:sp>
        <p:nvSpPr>
          <p:cNvPr id="63" name="Foliennummer"/>
          <p:cNvSpPr txBox="1">
            <a:spLocks noGrp="1"/>
          </p:cNvSpPr>
          <p:nvPr>
            <p:ph type="sldNum" sz="quarter" idx="2"/>
          </p:nvPr>
        </p:nvSpPr>
        <p:spPr>
          <a:xfrm>
            <a:off x="12186623" y="431800"/>
            <a:ext cx="406897"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el &amp; Aufzählung">
    <p:spTree>
      <p:nvGrpSpPr>
        <p:cNvPr id="1" name=""/>
        <p:cNvGrpSpPr/>
        <p:nvPr/>
      </p:nvGrpSpPr>
      <p:grpSpPr>
        <a:xfrm>
          <a:off x="0" y="0"/>
          <a:ext cx="0" cy="0"/>
          <a:chOff x="0" y="0"/>
          <a:chExt cx="0" cy="0"/>
        </a:xfrm>
      </p:grpSpPr>
      <p:sp>
        <p:nvSpPr>
          <p:cNvPr id="70" name="Linie"/>
          <p:cNvSpPr/>
          <p:nvPr/>
        </p:nvSpPr>
        <p:spPr>
          <a:xfrm flipV="1">
            <a:off x="406394" y="993156"/>
            <a:ext cx="12192013" cy="275"/>
          </a:xfrm>
          <a:prstGeom prst="line">
            <a:avLst/>
          </a:prstGeom>
          <a:ln w="25400">
            <a:solidFill>
              <a:srgbClr val="A6AAA9"/>
            </a:solidFill>
            <a:miter lim="400000"/>
          </a:ln>
        </p:spPr>
        <p:txBody>
          <a:bodyPr lIns="45718" tIns="45718" rIns="45718" bIns="45718"/>
          <a:lstStyle/>
          <a:p>
            <a:endParaRPr/>
          </a:p>
        </p:txBody>
      </p:sp>
      <p:sp>
        <p:nvSpPr>
          <p:cNvPr id="71" name="Textebene 1…"/>
          <p:cNvSpPr txBox="1">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Textebene 1</a:t>
            </a:r>
          </a:p>
          <a:p>
            <a:pPr lvl="1"/>
            <a:r>
              <a:t>Textebene 2</a:t>
            </a:r>
          </a:p>
          <a:p>
            <a:pPr lvl="2"/>
            <a:r>
              <a:t>Textebene 3</a:t>
            </a:r>
          </a:p>
          <a:p>
            <a:pPr lvl="3"/>
            <a:r>
              <a:t>Textebene 4</a:t>
            </a:r>
          </a:p>
          <a:p>
            <a:pPr lvl="4"/>
            <a:r>
              <a:t>Textebene 5</a:t>
            </a:r>
          </a:p>
        </p:txBody>
      </p:sp>
      <p:sp>
        <p:nvSpPr>
          <p:cNvPr id="72" name="Titeltext"/>
          <p:cNvSpPr txBox="1">
            <a:spLocks noGrp="1"/>
          </p:cNvSpPr>
          <p:nvPr>
            <p:ph type="title"/>
          </p:nvPr>
        </p:nvSpPr>
        <p:spPr>
          <a:xfrm>
            <a:off x="406400" y="1536700"/>
            <a:ext cx="12192000" cy="723900"/>
          </a:xfrm>
          <a:prstGeom prst="rect">
            <a:avLst/>
          </a:prstGeom>
        </p:spPr>
        <p:txBody>
          <a:bodyPr/>
          <a:lstStyle>
            <a:lvl1pPr>
              <a:spcBef>
                <a:spcPts val="2800"/>
              </a:spcBef>
              <a:defRPr sz="6000"/>
            </a:lvl1pPr>
          </a:lstStyle>
          <a:p>
            <a:r>
              <a:t>Titeltext</a:t>
            </a:r>
          </a:p>
        </p:txBody>
      </p:sp>
      <p:sp>
        <p:nvSpPr>
          <p:cNvPr id="73" name="Textebene 1…"/>
          <p:cNvSpPr txBox="1">
            <a:spLocks noGrp="1"/>
          </p:cNvSpPr>
          <p:nvPr>
            <p:ph type="body" idx="13"/>
          </p:nvPr>
        </p:nvSpPr>
        <p:spPr>
          <a:xfrm>
            <a:off x="406400" y="2743200"/>
            <a:ext cx="12192000" cy="6108700"/>
          </a:xfrm>
          <a:prstGeom prst="rect">
            <a:avLst/>
          </a:prstGeom>
        </p:spPr>
        <p:txBody>
          <a:bodyPr anchor="t"/>
          <a:lstStyle/>
          <a:p>
            <a:endParaRPr/>
          </a:p>
        </p:txBody>
      </p:sp>
      <p:sp>
        <p:nvSpPr>
          <p:cNvPr id="74" name="Foliennummer"/>
          <p:cNvSpPr txBox="1">
            <a:spLocks noGrp="1"/>
          </p:cNvSpPr>
          <p:nvPr>
            <p:ph type="sldNum" sz="quarter" idx="2"/>
          </p:nvPr>
        </p:nvSpPr>
        <p:spPr>
          <a:xfrm>
            <a:off x="12186623" y="431800"/>
            <a:ext cx="406897"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el &amp; Aufzählung 2">
    <p:bg>
      <p:bgPr>
        <a:solidFill>
          <a:srgbClr val="FFFFFF"/>
        </a:solidFill>
        <a:effectLst/>
      </p:bgPr>
    </p:bg>
    <p:spTree>
      <p:nvGrpSpPr>
        <p:cNvPr id="1" name=""/>
        <p:cNvGrpSpPr/>
        <p:nvPr/>
      </p:nvGrpSpPr>
      <p:grpSpPr>
        <a:xfrm>
          <a:off x="0" y="0"/>
          <a:ext cx="0" cy="0"/>
          <a:chOff x="0" y="0"/>
          <a:chExt cx="0" cy="0"/>
        </a:xfrm>
      </p:grpSpPr>
      <p:sp>
        <p:nvSpPr>
          <p:cNvPr id="81" name="Linie"/>
          <p:cNvSpPr/>
          <p:nvPr/>
        </p:nvSpPr>
        <p:spPr>
          <a:xfrm flipV="1">
            <a:off x="406394" y="993156"/>
            <a:ext cx="12192013" cy="275"/>
          </a:xfrm>
          <a:prstGeom prst="line">
            <a:avLst/>
          </a:prstGeom>
          <a:ln w="25400">
            <a:solidFill>
              <a:srgbClr val="A6AAA9"/>
            </a:solidFill>
            <a:miter lim="400000"/>
          </a:ln>
        </p:spPr>
        <p:txBody>
          <a:bodyPr lIns="45718" tIns="45718" rIns="45718" bIns="45718"/>
          <a:lstStyle/>
          <a:p>
            <a:endParaRPr/>
          </a:p>
        </p:txBody>
      </p:sp>
      <p:sp>
        <p:nvSpPr>
          <p:cNvPr id="82" name="Textebene 1…"/>
          <p:cNvSpPr txBox="1">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Textebene 1</a:t>
            </a:r>
          </a:p>
          <a:p>
            <a:pPr lvl="1"/>
            <a:r>
              <a:t>Textebene 2</a:t>
            </a:r>
          </a:p>
          <a:p>
            <a:pPr lvl="2"/>
            <a:r>
              <a:t>Textebene 3</a:t>
            </a:r>
          </a:p>
          <a:p>
            <a:pPr lvl="3"/>
            <a:r>
              <a:t>Textebene 4</a:t>
            </a:r>
          </a:p>
          <a:p>
            <a:pPr lvl="4"/>
            <a:r>
              <a:t>Textebene 5</a:t>
            </a:r>
          </a:p>
        </p:txBody>
      </p:sp>
      <p:sp>
        <p:nvSpPr>
          <p:cNvPr id="83" name="Titeltext"/>
          <p:cNvSpPr txBox="1">
            <a:spLocks noGrp="1"/>
          </p:cNvSpPr>
          <p:nvPr>
            <p:ph type="title"/>
          </p:nvPr>
        </p:nvSpPr>
        <p:spPr>
          <a:xfrm>
            <a:off x="406400" y="1536700"/>
            <a:ext cx="12192000" cy="723900"/>
          </a:xfrm>
          <a:prstGeom prst="rect">
            <a:avLst/>
          </a:prstGeom>
        </p:spPr>
        <p:txBody>
          <a:bodyPr/>
          <a:lstStyle>
            <a:lvl1pPr>
              <a:spcBef>
                <a:spcPts val="2800"/>
              </a:spcBef>
              <a:defRPr sz="6000"/>
            </a:lvl1pPr>
          </a:lstStyle>
          <a:p>
            <a:r>
              <a:t>Titeltext</a:t>
            </a:r>
          </a:p>
        </p:txBody>
      </p:sp>
      <p:sp>
        <p:nvSpPr>
          <p:cNvPr id="84" name="Textebene 1…"/>
          <p:cNvSpPr txBox="1">
            <a:spLocks noGrp="1"/>
          </p:cNvSpPr>
          <p:nvPr>
            <p:ph type="body" idx="13"/>
          </p:nvPr>
        </p:nvSpPr>
        <p:spPr>
          <a:xfrm>
            <a:off x="406400" y="2743200"/>
            <a:ext cx="12192000" cy="6108700"/>
          </a:xfrm>
          <a:prstGeom prst="rect">
            <a:avLst/>
          </a:prstGeom>
        </p:spPr>
        <p:txBody>
          <a:bodyPr anchor="t"/>
          <a:lstStyle/>
          <a:p>
            <a:endParaRPr/>
          </a:p>
        </p:txBody>
      </p:sp>
      <p:sp>
        <p:nvSpPr>
          <p:cNvPr id="85" name="Foliennummer"/>
          <p:cNvSpPr txBox="1">
            <a:spLocks noGrp="1"/>
          </p:cNvSpPr>
          <p:nvPr>
            <p:ph type="sldNum" sz="quarter" idx="2"/>
          </p:nvPr>
        </p:nvSpPr>
        <p:spPr>
          <a:xfrm>
            <a:off x="12186623" y="431800"/>
            <a:ext cx="406897"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el, Aufzählung &amp; Foto">
    <p:spTree>
      <p:nvGrpSpPr>
        <p:cNvPr id="1" name=""/>
        <p:cNvGrpSpPr/>
        <p:nvPr/>
      </p:nvGrpSpPr>
      <p:grpSpPr>
        <a:xfrm>
          <a:off x="0" y="0"/>
          <a:ext cx="0" cy="0"/>
          <a:chOff x="0" y="0"/>
          <a:chExt cx="0" cy="0"/>
        </a:xfrm>
      </p:grpSpPr>
      <p:sp>
        <p:nvSpPr>
          <p:cNvPr id="92" name="Linie"/>
          <p:cNvSpPr/>
          <p:nvPr/>
        </p:nvSpPr>
        <p:spPr>
          <a:xfrm flipV="1">
            <a:off x="406394" y="993156"/>
            <a:ext cx="12192013" cy="275"/>
          </a:xfrm>
          <a:prstGeom prst="line">
            <a:avLst/>
          </a:prstGeom>
          <a:ln w="25400">
            <a:solidFill>
              <a:srgbClr val="A6AAA9"/>
            </a:solidFill>
            <a:miter lim="400000"/>
          </a:ln>
        </p:spPr>
        <p:txBody>
          <a:bodyPr lIns="45718" tIns="45718" rIns="45718" bIns="45718"/>
          <a:lstStyle/>
          <a:p>
            <a:endParaRPr/>
          </a:p>
        </p:txBody>
      </p:sp>
      <p:sp>
        <p:nvSpPr>
          <p:cNvPr id="93" name="Textebene 1…"/>
          <p:cNvSpPr txBox="1">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Textebene 1</a:t>
            </a:r>
          </a:p>
          <a:p>
            <a:pPr lvl="1"/>
            <a:r>
              <a:t>Textebene 2</a:t>
            </a:r>
          </a:p>
          <a:p>
            <a:pPr lvl="2"/>
            <a:r>
              <a:t>Textebene 3</a:t>
            </a:r>
          </a:p>
          <a:p>
            <a:pPr lvl="3"/>
            <a:r>
              <a:t>Textebene 4</a:t>
            </a:r>
          </a:p>
          <a:p>
            <a:pPr lvl="4"/>
            <a:r>
              <a:t>Textebene 5</a:t>
            </a:r>
          </a:p>
        </p:txBody>
      </p:sp>
      <p:sp>
        <p:nvSpPr>
          <p:cNvPr id="94" name="Bild"/>
          <p:cNvSpPr>
            <a:spLocks noGrp="1"/>
          </p:cNvSpPr>
          <p:nvPr>
            <p:ph type="pic" sz="half" idx="13"/>
          </p:nvPr>
        </p:nvSpPr>
        <p:spPr>
          <a:xfrm>
            <a:off x="7112000" y="1536700"/>
            <a:ext cx="5486400" cy="7797800"/>
          </a:xfrm>
          <a:prstGeom prst="rect">
            <a:avLst/>
          </a:prstGeom>
        </p:spPr>
        <p:txBody>
          <a:bodyPr lIns="91439" tIns="45719" rIns="91439" bIns="45719" anchor="t">
            <a:noAutofit/>
          </a:bodyPr>
          <a:lstStyle/>
          <a:p>
            <a:endParaRPr/>
          </a:p>
        </p:txBody>
      </p:sp>
      <p:sp>
        <p:nvSpPr>
          <p:cNvPr id="95" name="Titeltext"/>
          <p:cNvSpPr txBox="1">
            <a:spLocks noGrp="1"/>
          </p:cNvSpPr>
          <p:nvPr>
            <p:ph type="title"/>
          </p:nvPr>
        </p:nvSpPr>
        <p:spPr>
          <a:xfrm>
            <a:off x="406400" y="1536700"/>
            <a:ext cx="6299200" cy="723900"/>
          </a:xfrm>
          <a:prstGeom prst="rect">
            <a:avLst/>
          </a:prstGeom>
        </p:spPr>
        <p:txBody>
          <a:bodyPr/>
          <a:lstStyle>
            <a:lvl1pPr>
              <a:spcBef>
                <a:spcPts val="2800"/>
              </a:spcBef>
              <a:defRPr sz="6000"/>
            </a:lvl1pPr>
          </a:lstStyle>
          <a:p>
            <a:r>
              <a:t>Titeltext</a:t>
            </a:r>
          </a:p>
        </p:txBody>
      </p:sp>
      <p:sp>
        <p:nvSpPr>
          <p:cNvPr id="96" name="Textebene 1…"/>
          <p:cNvSpPr txBox="1">
            <a:spLocks noGrp="1"/>
          </p:cNvSpPr>
          <p:nvPr>
            <p:ph type="body" sz="half" idx="14"/>
          </p:nvPr>
        </p:nvSpPr>
        <p:spPr>
          <a:xfrm>
            <a:off x="406400" y="2743200"/>
            <a:ext cx="6299200" cy="6108700"/>
          </a:xfrm>
          <a:prstGeom prst="rect">
            <a:avLst/>
          </a:prstGeom>
        </p:spPr>
        <p:txBody>
          <a:bodyPr anchor="t"/>
          <a:lstStyle/>
          <a:p>
            <a:endParaRPr/>
          </a:p>
        </p:txBody>
      </p:sp>
      <p:sp>
        <p:nvSpPr>
          <p:cNvPr id="97" name="Foliennummer"/>
          <p:cNvSpPr txBox="1">
            <a:spLocks noGrp="1"/>
          </p:cNvSpPr>
          <p:nvPr>
            <p:ph type="sldNum" sz="quarter" idx="2"/>
          </p:nvPr>
        </p:nvSpPr>
        <p:spPr>
          <a:xfrm>
            <a:off x="12186623" y="431800"/>
            <a:ext cx="406897" cy="457200"/>
          </a:xfrm>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2" name="Linie"/>
          <p:cNvSpPr/>
          <p:nvPr/>
        </p:nvSpPr>
        <p:spPr>
          <a:xfrm flipV="1">
            <a:off x="406394" y="6140894"/>
            <a:ext cx="12192013" cy="275"/>
          </a:xfrm>
          <a:prstGeom prst="line">
            <a:avLst/>
          </a:prstGeom>
          <a:ln w="38100">
            <a:solidFill>
              <a:srgbClr val="A6AAA9"/>
            </a:solidFill>
            <a:miter lim="400000"/>
          </a:ln>
        </p:spPr>
        <p:txBody>
          <a:bodyPr lIns="45718" tIns="45718" rIns="45718" bIns="45718"/>
          <a:lstStyle/>
          <a:p>
            <a:endParaRPr/>
          </a:p>
        </p:txBody>
      </p:sp>
      <p:sp>
        <p:nvSpPr>
          <p:cNvPr id="3" name="Titeltext"/>
          <p:cNvSpPr txBox="1">
            <a:spLocks noGrp="1"/>
          </p:cNvSpPr>
          <p:nvPr>
            <p:ph type="title"/>
          </p:nvPr>
        </p:nvSpPr>
        <p:spPr>
          <a:xfrm>
            <a:off x="406400" y="6426200"/>
            <a:ext cx="12192000" cy="270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Titeltext</a:t>
            </a:r>
          </a:p>
        </p:txBody>
      </p:sp>
      <p:sp>
        <p:nvSpPr>
          <p:cNvPr id="4" name="Textebene 1…"/>
          <p:cNvSpPr txBox="1">
            <a:spLocks noGrp="1"/>
          </p:cNvSpPr>
          <p:nvPr>
            <p:ph type="body" idx="1"/>
          </p:nvPr>
        </p:nvSpPr>
        <p:spPr>
          <a:xfrm>
            <a:off x="406400" y="4267200"/>
            <a:ext cx="12192000" cy="1803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Textebene 1</a:t>
            </a:r>
          </a:p>
          <a:p>
            <a:pPr lvl="1"/>
            <a:r>
              <a:t>Textebene 2</a:t>
            </a:r>
          </a:p>
          <a:p>
            <a:pPr lvl="2"/>
            <a:r>
              <a:t>Textebene 3</a:t>
            </a:r>
          </a:p>
          <a:p>
            <a:pPr lvl="3"/>
            <a:r>
              <a:t>Textebene 4</a:t>
            </a:r>
          </a:p>
          <a:p>
            <a:pPr lvl="4"/>
            <a:r>
              <a:t>Textebene 5</a:t>
            </a:r>
          </a:p>
        </p:txBody>
      </p:sp>
      <p:sp>
        <p:nvSpPr>
          <p:cNvPr id="5" name="Foliennummer"/>
          <p:cNvSpPr txBox="1">
            <a:spLocks noGrp="1"/>
          </p:cNvSpPr>
          <p:nvPr>
            <p:ph type="sldNum" sz="quarter" idx="2"/>
          </p:nvPr>
        </p:nvSpPr>
        <p:spPr>
          <a:xfrm>
            <a:off x="1219444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solidFill>
                  <a:srgbClr val="838787"/>
                </a:solidFill>
                <a:latin typeface="DIN Alternate"/>
                <a:ea typeface="DIN Alternate"/>
                <a:cs typeface="DIN Alternate"/>
                <a:sym typeface="DIN Alternate"/>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584200" rtl="0" latinLnBrk="0">
        <a:lnSpc>
          <a:spcPct val="80000"/>
        </a:lnSpc>
        <a:spcBef>
          <a:spcPts val="0"/>
        </a:spcBef>
        <a:spcAft>
          <a:spcPts val="0"/>
        </a:spcAft>
        <a:buClrTx/>
        <a:buSzTx/>
        <a:buFontTx/>
        <a:buNone/>
        <a:tabLst/>
        <a:defRPr sz="17000" b="0" i="0" u="none" strike="noStrike" cap="all" spc="0" baseline="0">
          <a:solidFill>
            <a:schemeClr val="accent1"/>
          </a:solidFill>
          <a:uFillTx/>
          <a:latin typeface="DIN Condensed"/>
          <a:ea typeface="DIN Condensed"/>
          <a:cs typeface="DIN Condensed"/>
          <a:sym typeface="DIN Condensed"/>
        </a:defRPr>
      </a:lvl1pPr>
      <a:lvl2pPr marL="0" marR="0" indent="0" algn="l" defTabSz="584200" rtl="0" latinLnBrk="0">
        <a:lnSpc>
          <a:spcPct val="80000"/>
        </a:lnSpc>
        <a:spcBef>
          <a:spcPts val="0"/>
        </a:spcBef>
        <a:spcAft>
          <a:spcPts val="0"/>
        </a:spcAft>
        <a:buClrTx/>
        <a:buSzTx/>
        <a:buFontTx/>
        <a:buNone/>
        <a:tabLst/>
        <a:defRPr sz="17000" b="0" i="0" u="none" strike="noStrike" cap="all" spc="0" baseline="0">
          <a:solidFill>
            <a:schemeClr val="accent1"/>
          </a:solidFill>
          <a:uFillTx/>
          <a:latin typeface="DIN Condensed"/>
          <a:ea typeface="DIN Condensed"/>
          <a:cs typeface="DIN Condensed"/>
          <a:sym typeface="DIN Condensed"/>
        </a:defRPr>
      </a:lvl2pPr>
      <a:lvl3pPr marL="0" marR="0" indent="0" algn="l" defTabSz="584200" rtl="0" latinLnBrk="0">
        <a:lnSpc>
          <a:spcPct val="80000"/>
        </a:lnSpc>
        <a:spcBef>
          <a:spcPts val="0"/>
        </a:spcBef>
        <a:spcAft>
          <a:spcPts val="0"/>
        </a:spcAft>
        <a:buClrTx/>
        <a:buSzTx/>
        <a:buFontTx/>
        <a:buNone/>
        <a:tabLst/>
        <a:defRPr sz="17000" b="0" i="0" u="none" strike="noStrike" cap="all" spc="0" baseline="0">
          <a:solidFill>
            <a:schemeClr val="accent1"/>
          </a:solidFill>
          <a:uFillTx/>
          <a:latin typeface="DIN Condensed"/>
          <a:ea typeface="DIN Condensed"/>
          <a:cs typeface="DIN Condensed"/>
          <a:sym typeface="DIN Condensed"/>
        </a:defRPr>
      </a:lvl3pPr>
      <a:lvl4pPr marL="0" marR="0" indent="0" algn="l" defTabSz="584200" rtl="0" latinLnBrk="0">
        <a:lnSpc>
          <a:spcPct val="80000"/>
        </a:lnSpc>
        <a:spcBef>
          <a:spcPts val="0"/>
        </a:spcBef>
        <a:spcAft>
          <a:spcPts val="0"/>
        </a:spcAft>
        <a:buClrTx/>
        <a:buSzTx/>
        <a:buFontTx/>
        <a:buNone/>
        <a:tabLst/>
        <a:defRPr sz="17000" b="0" i="0" u="none" strike="noStrike" cap="all" spc="0" baseline="0">
          <a:solidFill>
            <a:schemeClr val="accent1"/>
          </a:solidFill>
          <a:uFillTx/>
          <a:latin typeface="DIN Condensed"/>
          <a:ea typeface="DIN Condensed"/>
          <a:cs typeface="DIN Condensed"/>
          <a:sym typeface="DIN Condensed"/>
        </a:defRPr>
      </a:lvl4pPr>
      <a:lvl5pPr marL="0" marR="0" indent="0" algn="l" defTabSz="584200" rtl="0" latinLnBrk="0">
        <a:lnSpc>
          <a:spcPct val="80000"/>
        </a:lnSpc>
        <a:spcBef>
          <a:spcPts val="0"/>
        </a:spcBef>
        <a:spcAft>
          <a:spcPts val="0"/>
        </a:spcAft>
        <a:buClrTx/>
        <a:buSzTx/>
        <a:buFontTx/>
        <a:buNone/>
        <a:tabLst/>
        <a:defRPr sz="17000" b="0" i="0" u="none" strike="noStrike" cap="all" spc="0" baseline="0">
          <a:solidFill>
            <a:schemeClr val="accent1"/>
          </a:solidFill>
          <a:uFillTx/>
          <a:latin typeface="DIN Condensed"/>
          <a:ea typeface="DIN Condensed"/>
          <a:cs typeface="DIN Condensed"/>
          <a:sym typeface="DIN Condensed"/>
        </a:defRPr>
      </a:lvl5pPr>
      <a:lvl6pPr marL="0" marR="0" indent="0" algn="l" defTabSz="584200" rtl="0" latinLnBrk="0">
        <a:lnSpc>
          <a:spcPct val="80000"/>
        </a:lnSpc>
        <a:spcBef>
          <a:spcPts val="0"/>
        </a:spcBef>
        <a:spcAft>
          <a:spcPts val="0"/>
        </a:spcAft>
        <a:buClrTx/>
        <a:buSzTx/>
        <a:buFontTx/>
        <a:buNone/>
        <a:tabLst/>
        <a:defRPr sz="17000" b="0" i="0" u="none" strike="noStrike" cap="all" spc="0" baseline="0">
          <a:solidFill>
            <a:schemeClr val="accent1"/>
          </a:solidFill>
          <a:uFillTx/>
          <a:latin typeface="DIN Condensed"/>
          <a:ea typeface="DIN Condensed"/>
          <a:cs typeface="DIN Condensed"/>
          <a:sym typeface="DIN Condensed"/>
        </a:defRPr>
      </a:lvl6pPr>
      <a:lvl7pPr marL="0" marR="0" indent="0" algn="l" defTabSz="584200" rtl="0" latinLnBrk="0">
        <a:lnSpc>
          <a:spcPct val="80000"/>
        </a:lnSpc>
        <a:spcBef>
          <a:spcPts val="0"/>
        </a:spcBef>
        <a:spcAft>
          <a:spcPts val="0"/>
        </a:spcAft>
        <a:buClrTx/>
        <a:buSzTx/>
        <a:buFontTx/>
        <a:buNone/>
        <a:tabLst/>
        <a:defRPr sz="17000" b="0" i="0" u="none" strike="noStrike" cap="all" spc="0" baseline="0">
          <a:solidFill>
            <a:schemeClr val="accent1"/>
          </a:solidFill>
          <a:uFillTx/>
          <a:latin typeface="DIN Condensed"/>
          <a:ea typeface="DIN Condensed"/>
          <a:cs typeface="DIN Condensed"/>
          <a:sym typeface="DIN Condensed"/>
        </a:defRPr>
      </a:lvl7pPr>
      <a:lvl8pPr marL="0" marR="0" indent="0" algn="l" defTabSz="584200" rtl="0" latinLnBrk="0">
        <a:lnSpc>
          <a:spcPct val="80000"/>
        </a:lnSpc>
        <a:spcBef>
          <a:spcPts val="0"/>
        </a:spcBef>
        <a:spcAft>
          <a:spcPts val="0"/>
        </a:spcAft>
        <a:buClrTx/>
        <a:buSzTx/>
        <a:buFontTx/>
        <a:buNone/>
        <a:tabLst/>
        <a:defRPr sz="17000" b="0" i="0" u="none" strike="noStrike" cap="all" spc="0" baseline="0">
          <a:solidFill>
            <a:schemeClr val="accent1"/>
          </a:solidFill>
          <a:uFillTx/>
          <a:latin typeface="DIN Condensed"/>
          <a:ea typeface="DIN Condensed"/>
          <a:cs typeface="DIN Condensed"/>
          <a:sym typeface="DIN Condensed"/>
        </a:defRPr>
      </a:lvl8pPr>
      <a:lvl9pPr marL="0" marR="0" indent="0" algn="l" defTabSz="584200" rtl="0" latinLnBrk="0">
        <a:lnSpc>
          <a:spcPct val="80000"/>
        </a:lnSpc>
        <a:spcBef>
          <a:spcPts val="0"/>
        </a:spcBef>
        <a:spcAft>
          <a:spcPts val="0"/>
        </a:spcAft>
        <a:buClrTx/>
        <a:buSzTx/>
        <a:buFontTx/>
        <a:buNone/>
        <a:tabLst/>
        <a:defRPr sz="17000" b="0" i="0" u="none" strike="noStrike" cap="all" spc="0" baseline="0">
          <a:solidFill>
            <a:schemeClr val="accent1"/>
          </a:solidFill>
          <a:uFillTx/>
          <a:latin typeface="DIN Condensed"/>
          <a:ea typeface="DIN Condensed"/>
          <a:cs typeface="DIN Condensed"/>
          <a:sym typeface="DIN Condensed"/>
        </a:defRPr>
      </a:lvl9pPr>
    </p:titleStyle>
    <p:bodyStyle>
      <a:lvl1pPr marL="0" marR="0" indent="0" algn="l" defTabSz="584200" rtl="0" latinLnBrk="0">
        <a:lnSpc>
          <a:spcPct val="80000"/>
        </a:lnSpc>
        <a:spcBef>
          <a:spcPts val="2300"/>
        </a:spcBef>
        <a:spcAft>
          <a:spcPts val="0"/>
        </a:spcAft>
        <a:buClrTx/>
        <a:buSzTx/>
        <a:buFontTx/>
        <a:buNone/>
        <a:tabLst/>
        <a:defRPr sz="5400" b="0" i="0" u="none" strike="noStrike" cap="all" spc="0" baseline="0">
          <a:solidFill>
            <a:srgbClr val="A6AAA9"/>
          </a:solidFill>
          <a:uFillTx/>
          <a:latin typeface="DIN Alternate"/>
          <a:ea typeface="DIN Alternate"/>
          <a:cs typeface="DIN Alternate"/>
          <a:sym typeface="DIN Alternate"/>
        </a:defRPr>
      </a:lvl1pPr>
      <a:lvl2pPr marL="0" marR="0" indent="0" algn="l" defTabSz="584200" rtl="0" latinLnBrk="0">
        <a:lnSpc>
          <a:spcPct val="80000"/>
        </a:lnSpc>
        <a:spcBef>
          <a:spcPts val="2300"/>
        </a:spcBef>
        <a:spcAft>
          <a:spcPts val="0"/>
        </a:spcAft>
        <a:buClrTx/>
        <a:buSzTx/>
        <a:buFontTx/>
        <a:buNone/>
        <a:tabLst/>
        <a:defRPr sz="5400" b="0" i="0" u="none" strike="noStrike" cap="all" spc="0" baseline="0">
          <a:solidFill>
            <a:srgbClr val="A6AAA9"/>
          </a:solidFill>
          <a:uFillTx/>
          <a:latin typeface="DIN Alternate"/>
          <a:ea typeface="DIN Alternate"/>
          <a:cs typeface="DIN Alternate"/>
          <a:sym typeface="DIN Alternate"/>
        </a:defRPr>
      </a:lvl2pPr>
      <a:lvl3pPr marL="0" marR="0" indent="0" algn="l" defTabSz="584200" rtl="0" latinLnBrk="0">
        <a:lnSpc>
          <a:spcPct val="80000"/>
        </a:lnSpc>
        <a:spcBef>
          <a:spcPts val="2300"/>
        </a:spcBef>
        <a:spcAft>
          <a:spcPts val="0"/>
        </a:spcAft>
        <a:buClrTx/>
        <a:buSzTx/>
        <a:buFontTx/>
        <a:buNone/>
        <a:tabLst/>
        <a:defRPr sz="5400" b="0" i="0" u="none" strike="noStrike" cap="all" spc="0" baseline="0">
          <a:solidFill>
            <a:srgbClr val="A6AAA9"/>
          </a:solidFill>
          <a:uFillTx/>
          <a:latin typeface="DIN Alternate"/>
          <a:ea typeface="DIN Alternate"/>
          <a:cs typeface="DIN Alternate"/>
          <a:sym typeface="DIN Alternate"/>
        </a:defRPr>
      </a:lvl3pPr>
      <a:lvl4pPr marL="0" marR="0" indent="0" algn="l" defTabSz="584200" rtl="0" latinLnBrk="0">
        <a:lnSpc>
          <a:spcPct val="80000"/>
        </a:lnSpc>
        <a:spcBef>
          <a:spcPts val="2300"/>
        </a:spcBef>
        <a:spcAft>
          <a:spcPts val="0"/>
        </a:spcAft>
        <a:buClrTx/>
        <a:buSzTx/>
        <a:buFontTx/>
        <a:buNone/>
        <a:tabLst/>
        <a:defRPr sz="5400" b="0" i="0" u="none" strike="noStrike" cap="all" spc="0" baseline="0">
          <a:solidFill>
            <a:srgbClr val="A6AAA9"/>
          </a:solidFill>
          <a:uFillTx/>
          <a:latin typeface="DIN Alternate"/>
          <a:ea typeface="DIN Alternate"/>
          <a:cs typeface="DIN Alternate"/>
          <a:sym typeface="DIN Alternate"/>
        </a:defRPr>
      </a:lvl4pPr>
      <a:lvl5pPr marL="0" marR="0" indent="0" algn="l" defTabSz="584200" rtl="0" latinLnBrk="0">
        <a:lnSpc>
          <a:spcPct val="80000"/>
        </a:lnSpc>
        <a:spcBef>
          <a:spcPts val="2300"/>
        </a:spcBef>
        <a:spcAft>
          <a:spcPts val="0"/>
        </a:spcAft>
        <a:buClrTx/>
        <a:buSzTx/>
        <a:buFontTx/>
        <a:buNone/>
        <a:tabLst/>
        <a:defRPr sz="5400" b="0" i="0" u="none" strike="noStrike" cap="all" spc="0" baseline="0">
          <a:solidFill>
            <a:srgbClr val="A6AAA9"/>
          </a:solidFill>
          <a:uFillTx/>
          <a:latin typeface="DIN Alternate"/>
          <a:ea typeface="DIN Alternate"/>
          <a:cs typeface="DIN Alternate"/>
          <a:sym typeface="DIN Alternate"/>
        </a:defRPr>
      </a:lvl5pPr>
      <a:lvl6pPr marL="2928470" marR="0" indent="-705970" algn="l" defTabSz="584200" rtl="0" latinLnBrk="0">
        <a:lnSpc>
          <a:spcPct val="80000"/>
        </a:lnSpc>
        <a:spcBef>
          <a:spcPts val="2300"/>
        </a:spcBef>
        <a:spcAft>
          <a:spcPts val="0"/>
        </a:spcAft>
        <a:buClrTx/>
        <a:buSzPct val="104999"/>
        <a:buFontTx/>
        <a:buChar char="‣"/>
        <a:tabLst/>
        <a:defRPr sz="5400" b="0" i="0" u="none" strike="noStrike" cap="all" spc="0" baseline="0">
          <a:solidFill>
            <a:srgbClr val="A6AAA9"/>
          </a:solidFill>
          <a:uFillTx/>
          <a:latin typeface="DIN Alternate"/>
          <a:ea typeface="DIN Alternate"/>
          <a:cs typeface="DIN Alternate"/>
          <a:sym typeface="DIN Alternate"/>
        </a:defRPr>
      </a:lvl6pPr>
      <a:lvl7pPr marL="3372970" marR="0" indent="-705970" algn="l" defTabSz="584200" rtl="0" latinLnBrk="0">
        <a:lnSpc>
          <a:spcPct val="80000"/>
        </a:lnSpc>
        <a:spcBef>
          <a:spcPts val="2300"/>
        </a:spcBef>
        <a:spcAft>
          <a:spcPts val="0"/>
        </a:spcAft>
        <a:buClrTx/>
        <a:buSzPct val="104999"/>
        <a:buFontTx/>
        <a:buChar char="‣"/>
        <a:tabLst/>
        <a:defRPr sz="5400" b="0" i="0" u="none" strike="noStrike" cap="all" spc="0" baseline="0">
          <a:solidFill>
            <a:srgbClr val="A6AAA9"/>
          </a:solidFill>
          <a:uFillTx/>
          <a:latin typeface="DIN Alternate"/>
          <a:ea typeface="DIN Alternate"/>
          <a:cs typeface="DIN Alternate"/>
          <a:sym typeface="DIN Alternate"/>
        </a:defRPr>
      </a:lvl7pPr>
      <a:lvl8pPr marL="3817470" marR="0" indent="-705970" algn="l" defTabSz="584200" rtl="0" latinLnBrk="0">
        <a:lnSpc>
          <a:spcPct val="80000"/>
        </a:lnSpc>
        <a:spcBef>
          <a:spcPts val="2300"/>
        </a:spcBef>
        <a:spcAft>
          <a:spcPts val="0"/>
        </a:spcAft>
        <a:buClrTx/>
        <a:buSzPct val="104999"/>
        <a:buFontTx/>
        <a:buChar char="‣"/>
        <a:tabLst/>
        <a:defRPr sz="5400" b="0" i="0" u="none" strike="noStrike" cap="all" spc="0" baseline="0">
          <a:solidFill>
            <a:srgbClr val="A6AAA9"/>
          </a:solidFill>
          <a:uFillTx/>
          <a:latin typeface="DIN Alternate"/>
          <a:ea typeface="DIN Alternate"/>
          <a:cs typeface="DIN Alternate"/>
          <a:sym typeface="DIN Alternate"/>
        </a:defRPr>
      </a:lvl8pPr>
      <a:lvl9pPr marL="4261970" marR="0" indent="-705970" algn="l" defTabSz="584200" rtl="0" latinLnBrk="0">
        <a:lnSpc>
          <a:spcPct val="80000"/>
        </a:lnSpc>
        <a:spcBef>
          <a:spcPts val="2300"/>
        </a:spcBef>
        <a:spcAft>
          <a:spcPts val="0"/>
        </a:spcAft>
        <a:buClrTx/>
        <a:buSzPct val="104999"/>
        <a:buFontTx/>
        <a:buChar char="‣"/>
        <a:tabLst/>
        <a:defRPr sz="5400" b="0" i="0" u="none" strike="noStrike" cap="all" spc="0" baseline="0">
          <a:solidFill>
            <a:srgbClr val="A6AAA9"/>
          </a:solidFill>
          <a:uFillTx/>
          <a:latin typeface="DIN Alternate"/>
          <a:ea typeface="DIN Alternate"/>
          <a:cs typeface="DIN Alternate"/>
          <a:sym typeface="DIN Alternate"/>
        </a:defRPr>
      </a:lvl9pPr>
    </p:bodyStyle>
    <p:otherStyle>
      <a:lvl1pPr marL="0" marR="0" indent="0" algn="r" defTabSz="584200" rtl="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1pPr>
      <a:lvl2pPr marL="0" marR="0" indent="0" algn="r" defTabSz="584200" rtl="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2pPr>
      <a:lvl3pPr marL="0" marR="0" indent="0" algn="r" defTabSz="584200" rtl="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3pPr>
      <a:lvl4pPr marL="0" marR="0" indent="0" algn="r" defTabSz="584200" rtl="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4pPr>
      <a:lvl5pPr marL="0" marR="0" indent="0" algn="r" defTabSz="584200" rtl="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5pPr>
      <a:lvl6pPr marL="0" marR="0" indent="0" algn="r" defTabSz="584200" rtl="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6pPr>
      <a:lvl7pPr marL="0" marR="0" indent="0" algn="r" defTabSz="584200" rtl="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7pPr>
      <a:lvl8pPr marL="0" marR="0" indent="0" algn="r" defTabSz="584200" rtl="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8pPr>
      <a:lvl9pPr marL="0" marR="0" indent="0" algn="r" defTabSz="584200" rtl="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lakk.sts-ghrf-hanau.bildung.hessen.de/liv-haupt/AV/mitgestaltung_der_selbststaendigkeit_von_schule/index.html"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oodle.bildung.hessen.de/course/view.php?id=4291&amp;section=8"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170" name="Unterrichts- und Schulentwicklung mit dem Schwerpunkt Mitgestaltung der Selbstständigkeit von Schule (VSMS)"/>
          <p:cNvSpPr txBox="1">
            <a:spLocks noGrp="1"/>
          </p:cNvSpPr>
          <p:nvPr>
            <p:ph type="ctrTitle"/>
          </p:nvPr>
        </p:nvSpPr>
        <p:spPr>
          <a:prstGeom prst="rect">
            <a:avLst/>
          </a:prstGeom>
        </p:spPr>
        <p:txBody>
          <a:bodyPr/>
          <a:lstStyle>
            <a:lvl1pPr>
              <a:spcBef>
                <a:spcPts val="2800"/>
              </a:spcBef>
              <a:defRPr sz="4000">
                <a:solidFill>
                  <a:srgbClr val="155472"/>
                </a:solidFill>
              </a:defRPr>
            </a:lvl1pPr>
          </a:lstStyle>
          <a:p>
            <a:r>
              <a:rPr dirty="0" err="1"/>
              <a:t>Unterrichts</a:t>
            </a:r>
            <a:r>
              <a:t>- und Schulentwicklung mit dem Schwerpunkt Mitgestaltung der Selbstständigkeit von Schule (VSMS)</a:t>
            </a:r>
          </a:p>
        </p:txBody>
      </p:sp>
      <p:sp>
        <p:nvSpPr>
          <p:cNvPr id="171" name="Ausbildungsveranstaltung"/>
          <p:cNvSpPr txBox="1">
            <a:spLocks noGrp="1"/>
          </p:cNvSpPr>
          <p:nvPr>
            <p:ph type="subTitle" sz="quarter" idx="1"/>
          </p:nvPr>
        </p:nvSpPr>
        <p:spPr>
          <a:prstGeom prst="rect">
            <a:avLst/>
          </a:prstGeom>
        </p:spPr>
        <p:txBody>
          <a:bodyPr/>
          <a:lstStyle>
            <a:lvl1pPr>
              <a:defRPr sz="4600">
                <a:solidFill>
                  <a:srgbClr val="222222"/>
                </a:solidFill>
              </a:defRPr>
            </a:lvl1pPr>
          </a:lstStyle>
          <a:p>
            <a:r>
              <a:t>Ausbildungsveranstaltung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202" name="Textfeld 4"/>
          <p:cNvSpPr txBox="1"/>
          <p:nvPr/>
        </p:nvSpPr>
        <p:spPr>
          <a:xfrm>
            <a:off x="389466" y="344424"/>
            <a:ext cx="9550401"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800">
                <a:solidFill>
                  <a:srgbClr val="B3161F"/>
                </a:solidFill>
                <a:latin typeface="+mn-lt"/>
                <a:ea typeface="+mn-ea"/>
                <a:cs typeface="+mn-cs"/>
                <a:sym typeface="Helvetica"/>
              </a:defRPr>
            </a:lvl1pPr>
          </a:lstStyle>
          <a:p>
            <a:r>
              <a:rPr lang="de-DE" dirty="0"/>
              <a:t>Angela Neeb</a:t>
            </a:r>
            <a:endParaRPr dirty="0"/>
          </a:p>
        </p:txBody>
      </p:sp>
      <p:sp>
        <p:nvSpPr>
          <p:cNvPr id="8" name="Textfeld 3">
            <a:extLst>
              <a:ext uri="{FF2B5EF4-FFF2-40B4-BE49-F238E27FC236}">
                <a16:creationId xmlns:a16="http://schemas.microsoft.com/office/drawing/2014/main" id="{09FCF0DE-FCE9-4C30-AE08-A5007B464E75}"/>
              </a:ext>
            </a:extLst>
          </p:cNvPr>
          <p:cNvSpPr txBox="1"/>
          <p:nvPr/>
        </p:nvSpPr>
        <p:spPr>
          <a:xfrm>
            <a:off x="279705" y="1430076"/>
            <a:ext cx="12445387" cy="1092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600">
                <a:solidFill>
                  <a:schemeClr val="accent1"/>
                </a:solidFill>
                <a:latin typeface="DIN Condensed"/>
                <a:ea typeface="DIN Condensed"/>
                <a:cs typeface="DIN Condensed"/>
                <a:sym typeface="DIN Condensed"/>
              </a:defRPr>
            </a:lvl1pPr>
          </a:lstStyle>
          <a:p>
            <a:r>
              <a:rPr dirty="0"/>
              <a:t>WORKSHOP: Ein </a:t>
            </a:r>
            <a:r>
              <a:rPr dirty="0" err="1"/>
              <a:t>grünes</a:t>
            </a:r>
            <a:r>
              <a:rPr dirty="0"/>
              <a:t> </a:t>
            </a:r>
            <a:r>
              <a:rPr dirty="0" err="1"/>
              <a:t>Schulgelände</a:t>
            </a:r>
            <a:r>
              <a:rPr dirty="0"/>
              <a:t>, </a:t>
            </a:r>
            <a:r>
              <a:rPr dirty="0" err="1"/>
              <a:t>Lern</a:t>
            </a:r>
            <a:r>
              <a:rPr dirty="0"/>
              <a:t>- und </a:t>
            </a:r>
            <a:r>
              <a:rPr dirty="0" err="1"/>
              <a:t>Entspannungsort</a:t>
            </a:r>
            <a:r>
              <a:rPr dirty="0"/>
              <a:t> </a:t>
            </a:r>
            <a:r>
              <a:rPr dirty="0" err="1"/>
              <a:t>für</a:t>
            </a:r>
            <a:r>
              <a:rPr dirty="0"/>
              <a:t> die </a:t>
            </a:r>
            <a:r>
              <a:rPr dirty="0" err="1"/>
              <a:t>ganze</a:t>
            </a:r>
            <a:r>
              <a:rPr dirty="0"/>
              <a:t> </a:t>
            </a:r>
            <a:r>
              <a:rPr dirty="0" err="1"/>
              <a:t>Schulgemeinde</a:t>
            </a:r>
            <a:endParaRPr dirty="0"/>
          </a:p>
        </p:txBody>
      </p:sp>
      <p:pic>
        <p:nvPicPr>
          <p:cNvPr id="4" name="Grafik 3">
            <a:extLst>
              <a:ext uri="{FF2B5EF4-FFF2-40B4-BE49-F238E27FC236}">
                <a16:creationId xmlns:a16="http://schemas.microsoft.com/office/drawing/2014/main" id="{956B99D1-7160-4178-9482-CD2B2110AA25}"/>
              </a:ext>
            </a:extLst>
          </p:cNvPr>
          <p:cNvPicPr>
            <a:picLocks noChangeAspect="1"/>
          </p:cNvPicPr>
          <p:nvPr/>
        </p:nvPicPr>
        <p:blipFill>
          <a:blip r:embed="rId2"/>
          <a:stretch>
            <a:fillRect/>
          </a:stretch>
        </p:blipFill>
        <p:spPr>
          <a:xfrm>
            <a:off x="2427371" y="2891517"/>
            <a:ext cx="8327858" cy="5432007"/>
          </a:xfrm>
          <a:prstGeom prst="rect">
            <a:avLst/>
          </a:prstGeom>
        </p:spPr>
      </p:pic>
      <p:pic>
        <p:nvPicPr>
          <p:cNvPr id="10" name="Grafik 4" descr="Grafik 4">
            <a:extLst>
              <a:ext uri="{FF2B5EF4-FFF2-40B4-BE49-F238E27FC236}">
                <a16:creationId xmlns:a16="http://schemas.microsoft.com/office/drawing/2014/main" id="{3503D165-C9B9-43AD-9205-34D1C0A25989}"/>
              </a:ext>
            </a:extLst>
          </p:cNvPr>
          <p:cNvPicPr>
            <a:picLocks noChangeAspect="1"/>
          </p:cNvPicPr>
          <p:nvPr/>
        </p:nvPicPr>
        <p:blipFill>
          <a:blip r:embed="rId3"/>
          <a:stretch>
            <a:fillRect/>
          </a:stretch>
        </p:blipFill>
        <p:spPr>
          <a:xfrm rot="5400000">
            <a:off x="10128468" y="2664159"/>
            <a:ext cx="2831890" cy="1592939"/>
          </a:xfrm>
          <a:prstGeom prst="rect">
            <a:avLst/>
          </a:prstGeom>
          <a:ln w="12700">
            <a:miter lim="400000"/>
          </a:ln>
        </p:spPr>
      </p:pic>
      <p:pic>
        <p:nvPicPr>
          <p:cNvPr id="11" name="Grafik 5" descr="Grafik 5">
            <a:extLst>
              <a:ext uri="{FF2B5EF4-FFF2-40B4-BE49-F238E27FC236}">
                <a16:creationId xmlns:a16="http://schemas.microsoft.com/office/drawing/2014/main" id="{A0FB52E7-32AA-4951-BAD3-406A3225A014}"/>
              </a:ext>
            </a:extLst>
          </p:cNvPr>
          <p:cNvPicPr>
            <a:picLocks noChangeAspect="1"/>
          </p:cNvPicPr>
          <p:nvPr/>
        </p:nvPicPr>
        <p:blipFill>
          <a:blip r:embed="rId4"/>
          <a:stretch>
            <a:fillRect/>
          </a:stretch>
        </p:blipFill>
        <p:spPr>
          <a:xfrm>
            <a:off x="640049" y="7990430"/>
            <a:ext cx="2425235" cy="1364197"/>
          </a:xfrm>
          <a:prstGeom prst="rect">
            <a:avLst/>
          </a:prstGeom>
          <a:ln w="12700">
            <a:miter lim="400000"/>
          </a:ln>
        </p:spPr>
      </p:pic>
      <p:pic>
        <p:nvPicPr>
          <p:cNvPr id="12" name="Grafik 6" descr="Grafik 6">
            <a:extLst>
              <a:ext uri="{FF2B5EF4-FFF2-40B4-BE49-F238E27FC236}">
                <a16:creationId xmlns:a16="http://schemas.microsoft.com/office/drawing/2014/main" id="{3C74802D-0F1A-4EF4-A204-D8AB25C7A3E5}"/>
              </a:ext>
            </a:extLst>
          </p:cNvPr>
          <p:cNvPicPr>
            <a:picLocks noChangeAspect="1"/>
          </p:cNvPicPr>
          <p:nvPr/>
        </p:nvPicPr>
        <p:blipFill>
          <a:blip r:embed="rId5"/>
          <a:stretch>
            <a:fillRect/>
          </a:stretch>
        </p:blipFill>
        <p:spPr>
          <a:xfrm>
            <a:off x="9934685" y="7894183"/>
            <a:ext cx="1947259" cy="1460445"/>
          </a:xfrm>
          <a:prstGeom prst="rect">
            <a:avLst/>
          </a:prstGeom>
          <a:ln w="12700">
            <a:miter lim="400000"/>
          </a:ln>
        </p:spPr>
      </p:pic>
      <p:pic>
        <p:nvPicPr>
          <p:cNvPr id="13" name="Grafik 7" descr="Grafik 7">
            <a:extLst>
              <a:ext uri="{FF2B5EF4-FFF2-40B4-BE49-F238E27FC236}">
                <a16:creationId xmlns:a16="http://schemas.microsoft.com/office/drawing/2014/main" id="{9E16F1CE-AA60-4828-9C7D-80F3E6AD3761}"/>
              </a:ext>
            </a:extLst>
          </p:cNvPr>
          <p:cNvPicPr>
            <a:picLocks noChangeAspect="1"/>
          </p:cNvPicPr>
          <p:nvPr/>
        </p:nvPicPr>
        <p:blipFill>
          <a:blip r:embed="rId6"/>
          <a:stretch>
            <a:fillRect/>
          </a:stretch>
        </p:blipFill>
        <p:spPr>
          <a:xfrm>
            <a:off x="279704" y="5471276"/>
            <a:ext cx="1728268" cy="2140739"/>
          </a:xfrm>
          <a:prstGeom prst="rect">
            <a:avLst/>
          </a:prstGeom>
          <a:ln w="12700">
            <a:miter lim="400000"/>
          </a:ln>
        </p:spPr>
      </p:pic>
      <p:pic>
        <p:nvPicPr>
          <p:cNvPr id="14" name="Grafik 8" descr="Grafik 8">
            <a:extLst>
              <a:ext uri="{FF2B5EF4-FFF2-40B4-BE49-F238E27FC236}">
                <a16:creationId xmlns:a16="http://schemas.microsoft.com/office/drawing/2014/main" id="{E8F56753-108D-43D3-8AA4-BD16A83BFD88}"/>
              </a:ext>
            </a:extLst>
          </p:cNvPr>
          <p:cNvPicPr>
            <a:picLocks noChangeAspect="1"/>
          </p:cNvPicPr>
          <p:nvPr/>
        </p:nvPicPr>
        <p:blipFill>
          <a:blip r:embed="rId7"/>
          <a:stretch>
            <a:fillRect/>
          </a:stretch>
        </p:blipFill>
        <p:spPr>
          <a:xfrm>
            <a:off x="10710253" y="5200658"/>
            <a:ext cx="1776883" cy="2062239"/>
          </a:xfrm>
          <a:prstGeom prst="rect">
            <a:avLst/>
          </a:prstGeom>
          <a:ln w="12700">
            <a:miter lim="400000"/>
          </a:ln>
        </p:spPr>
      </p:pic>
      <p:pic>
        <p:nvPicPr>
          <p:cNvPr id="15" name="Grafik 9" descr="Grafik 9">
            <a:extLst>
              <a:ext uri="{FF2B5EF4-FFF2-40B4-BE49-F238E27FC236}">
                <a16:creationId xmlns:a16="http://schemas.microsoft.com/office/drawing/2014/main" id="{ED6BCBD3-ACAF-448F-BA30-B22ED77D5797}"/>
              </a:ext>
            </a:extLst>
          </p:cNvPr>
          <p:cNvPicPr>
            <a:picLocks noChangeAspect="1"/>
          </p:cNvPicPr>
          <p:nvPr/>
        </p:nvPicPr>
        <p:blipFill>
          <a:blip r:embed="rId8"/>
          <a:srcRect l="8937" t="18209" r="10261" b="548"/>
          <a:stretch>
            <a:fillRect/>
          </a:stretch>
        </p:blipFill>
        <p:spPr>
          <a:xfrm>
            <a:off x="3939618" y="7938316"/>
            <a:ext cx="1947259" cy="1468425"/>
          </a:xfrm>
          <a:prstGeom prst="rect">
            <a:avLst/>
          </a:prstGeom>
          <a:ln w="12700">
            <a:miter lim="400000"/>
          </a:ln>
        </p:spPr>
      </p:pic>
      <p:pic>
        <p:nvPicPr>
          <p:cNvPr id="16" name="Grafik 10" descr="Grafik 10">
            <a:extLst>
              <a:ext uri="{FF2B5EF4-FFF2-40B4-BE49-F238E27FC236}">
                <a16:creationId xmlns:a16="http://schemas.microsoft.com/office/drawing/2014/main" id="{BFD854E2-60C0-49CE-85C5-C62D0D4A037A}"/>
              </a:ext>
            </a:extLst>
          </p:cNvPr>
          <p:cNvPicPr>
            <a:picLocks noChangeAspect="1"/>
          </p:cNvPicPr>
          <p:nvPr/>
        </p:nvPicPr>
        <p:blipFill>
          <a:blip r:embed="rId9"/>
          <a:srcRect l="28606" r="25893" b="7987"/>
          <a:stretch>
            <a:fillRect/>
          </a:stretch>
        </p:blipFill>
        <p:spPr>
          <a:xfrm>
            <a:off x="279705" y="2845997"/>
            <a:ext cx="1481409" cy="2246865"/>
          </a:xfrm>
          <a:prstGeom prst="rect">
            <a:avLst/>
          </a:prstGeom>
          <a:ln w="12700">
            <a:miter lim="400000"/>
          </a:ln>
        </p:spPr>
      </p:pic>
      <p:pic>
        <p:nvPicPr>
          <p:cNvPr id="17" name="Picture 2" descr="Picture 2">
            <a:extLst>
              <a:ext uri="{FF2B5EF4-FFF2-40B4-BE49-F238E27FC236}">
                <a16:creationId xmlns:a16="http://schemas.microsoft.com/office/drawing/2014/main" id="{7921D30A-0B99-43C6-AD51-610DD9C9851D}"/>
              </a:ext>
            </a:extLst>
          </p:cNvPr>
          <p:cNvPicPr>
            <a:picLocks noChangeAspect="1"/>
          </p:cNvPicPr>
          <p:nvPr/>
        </p:nvPicPr>
        <p:blipFill>
          <a:blip r:embed="rId10"/>
          <a:stretch>
            <a:fillRect/>
          </a:stretch>
        </p:blipFill>
        <p:spPr>
          <a:xfrm>
            <a:off x="6796230" y="7922352"/>
            <a:ext cx="2181923" cy="1457215"/>
          </a:xfrm>
          <a:prstGeom prst="rect">
            <a:avLst/>
          </a:prstGeom>
          <a:ln w="12700">
            <a:miter lim="400000"/>
          </a:ln>
        </p:spPr>
      </p:pic>
    </p:spTree>
    <p:extLst>
      <p:ext uri="{BB962C8B-B14F-4D97-AF65-F5344CB8AC3E}">
        <p14:creationId xmlns:p14="http://schemas.microsoft.com/office/powerpoint/2010/main" val="37217527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217" name="ABLaufplan der Veranstaltung"/>
          <p:cNvSpPr txBox="1">
            <a:spLocks noGrp="1"/>
          </p:cNvSpPr>
          <p:nvPr>
            <p:ph type="title"/>
          </p:nvPr>
        </p:nvSpPr>
        <p:spPr>
          <a:xfrm>
            <a:off x="489885" y="1326470"/>
            <a:ext cx="12025029" cy="1295204"/>
          </a:xfrm>
          <a:prstGeom prst="rect">
            <a:avLst/>
          </a:prstGeom>
        </p:spPr>
        <p:txBody>
          <a:bodyPr/>
          <a:lstStyle/>
          <a:p>
            <a:pPr algn="ctr" defTabSz="243961">
              <a:spcBef>
                <a:spcPts val="1100"/>
              </a:spcBef>
              <a:defRPr sz="4100">
                <a:solidFill>
                  <a:srgbClr val="155472"/>
                </a:solidFill>
              </a:defRPr>
            </a:pPr>
            <a:r>
              <a:t>Workshop </a:t>
            </a:r>
            <a:br/>
            <a:r>
              <a:t>Spiele zur Schulung der exekutiven Funktionen </a:t>
            </a:r>
          </a:p>
        </p:txBody>
      </p:sp>
      <p:sp>
        <p:nvSpPr>
          <p:cNvPr id="218" name="Text"/>
          <p:cNvSpPr txBox="1">
            <a:spLocks noGrp="1"/>
          </p:cNvSpPr>
          <p:nvPr>
            <p:ph type="body" sz="half" idx="1"/>
          </p:nvPr>
        </p:nvSpPr>
        <p:spPr>
          <a:xfrm>
            <a:off x="797934" y="2942014"/>
            <a:ext cx="7890889" cy="5660311"/>
          </a:xfrm>
          <a:prstGeom prst="rect">
            <a:avLst/>
          </a:prstGeom>
        </p:spPr>
        <p:txBody>
          <a:bodyPr anchor="t"/>
          <a:lstStyle/>
          <a:p>
            <a:pPr>
              <a:lnSpc>
                <a:spcPct val="120000"/>
              </a:lnSpc>
              <a:defRPr sz="1900" cap="none" spc="100">
                <a:solidFill>
                  <a:schemeClr val="accent1">
                    <a:satOff val="-7685"/>
                    <a:lumOff val="-10588"/>
                  </a:schemeClr>
                </a:solidFill>
                <a:latin typeface="Marker Felt"/>
                <a:ea typeface="Marker Felt"/>
                <a:cs typeface="Marker Felt"/>
                <a:sym typeface="Marker Felt"/>
              </a:defRPr>
            </a:pPr>
            <a:r>
              <a:t>„Bewegung, Spiel und Sport bieten umfangreiche </a:t>
            </a:r>
            <a:endParaRPr spc="104"/>
          </a:p>
          <a:p>
            <a:pPr>
              <a:lnSpc>
                <a:spcPct val="120000"/>
              </a:lnSpc>
              <a:defRPr sz="1900" cap="none" spc="100">
                <a:solidFill>
                  <a:schemeClr val="accent1">
                    <a:satOff val="-7685"/>
                    <a:lumOff val="-10588"/>
                  </a:schemeClr>
                </a:solidFill>
                <a:latin typeface="Marker Felt"/>
                <a:ea typeface="Marker Felt"/>
                <a:cs typeface="Marker Felt"/>
                <a:sym typeface="Marker Felt"/>
              </a:defRPr>
            </a:pPr>
            <a:r>
              <a:t>und vielfältige Möglichkeiten, die exekutiven Funktionen zu fördern.</a:t>
            </a:r>
            <a:endParaRPr spc="104"/>
          </a:p>
          <a:p>
            <a:pPr>
              <a:lnSpc>
                <a:spcPct val="120000"/>
              </a:lnSpc>
              <a:defRPr sz="1900" cap="none" spc="100">
                <a:solidFill>
                  <a:schemeClr val="accent1">
                    <a:satOff val="-7685"/>
                    <a:lumOff val="-10588"/>
                  </a:schemeClr>
                </a:solidFill>
                <a:latin typeface="Marker Felt"/>
                <a:ea typeface="Marker Felt"/>
                <a:cs typeface="Marker Felt"/>
                <a:sym typeface="Marker Felt"/>
              </a:defRPr>
            </a:pPr>
            <a:r>
              <a:t>Dadurch entwickelt sich die Selbstregulationsfähigkeit der Kinder. </a:t>
            </a:r>
            <a:endParaRPr spc="104"/>
          </a:p>
          <a:p>
            <a:pPr>
              <a:lnSpc>
                <a:spcPct val="120000"/>
              </a:lnSpc>
              <a:defRPr sz="1900" cap="none" spc="100">
                <a:solidFill>
                  <a:schemeClr val="accent1">
                    <a:satOff val="-7685"/>
                    <a:lumOff val="-10588"/>
                  </a:schemeClr>
                </a:solidFill>
                <a:latin typeface="Marker Felt"/>
                <a:ea typeface="Marker Felt"/>
                <a:cs typeface="Marker Felt"/>
                <a:sym typeface="Marker Felt"/>
              </a:defRPr>
            </a:pPr>
            <a:r>
              <a:t>Sie stellt eine wichtige Grundlage für Entwicklungsprozesse </a:t>
            </a:r>
            <a:endParaRPr spc="104"/>
          </a:p>
          <a:p>
            <a:pPr>
              <a:lnSpc>
                <a:spcPct val="120000"/>
              </a:lnSpc>
              <a:defRPr sz="1900" cap="none" spc="100">
                <a:solidFill>
                  <a:schemeClr val="accent1">
                    <a:satOff val="-7685"/>
                    <a:lumOff val="-10588"/>
                  </a:schemeClr>
                </a:solidFill>
                <a:latin typeface="Marker Felt"/>
                <a:ea typeface="Marker Felt"/>
                <a:cs typeface="Marker Felt"/>
                <a:sym typeface="Marker Felt"/>
              </a:defRPr>
            </a:pPr>
            <a:r>
              <a:t>und den Lernerfolg dar.“ </a:t>
            </a:r>
            <a:endParaRPr spc="104"/>
          </a:p>
          <a:p>
            <a:pPr>
              <a:lnSpc>
                <a:spcPct val="120000"/>
              </a:lnSpc>
              <a:defRPr sz="1600" cap="none" spc="0">
                <a:solidFill>
                  <a:srgbClr val="535353"/>
                </a:solidFill>
              </a:defRPr>
            </a:pPr>
            <a:r>
              <a:t>(Ministerium für Kultus, Jugend und Sport Baden-Württemberg 2016)</a:t>
            </a:r>
            <a:endParaRPr spc="88"/>
          </a:p>
          <a:p>
            <a:pPr>
              <a:lnSpc>
                <a:spcPct val="120000"/>
              </a:lnSpc>
              <a:defRPr sz="1800" cap="none" spc="88">
                <a:solidFill>
                  <a:srgbClr val="222222"/>
                </a:solidFill>
              </a:defRPr>
            </a:pPr>
            <a:endParaRPr spc="88"/>
          </a:p>
          <a:p>
            <a:pPr>
              <a:lnSpc>
                <a:spcPct val="120000"/>
              </a:lnSpc>
              <a:defRPr sz="1800" cap="none" spc="100">
                <a:solidFill>
                  <a:srgbClr val="222222"/>
                </a:solidFill>
              </a:defRPr>
            </a:pPr>
            <a:r>
              <a:t>Die drei Faktoren der Selbstregulationsfähigkeit sind das Arbeitsgedächtnis, die Impulskontrolle und die kognitive Flexibilität.</a:t>
            </a:r>
          </a:p>
          <a:p>
            <a:pPr>
              <a:lnSpc>
                <a:spcPct val="120000"/>
              </a:lnSpc>
              <a:defRPr sz="1800" cap="none" spc="100">
                <a:solidFill>
                  <a:srgbClr val="222222"/>
                </a:solidFill>
              </a:defRPr>
            </a:pPr>
            <a:endParaRPr/>
          </a:p>
          <a:p>
            <a:pPr>
              <a:lnSpc>
                <a:spcPct val="117999"/>
              </a:lnSpc>
              <a:defRPr sz="1900" b="1" cap="none" spc="0">
                <a:solidFill>
                  <a:srgbClr val="000000"/>
                </a:solidFill>
                <a:latin typeface="+mj-lt"/>
                <a:ea typeface="+mj-ea"/>
                <a:cs typeface="+mj-cs"/>
                <a:sym typeface="Helvetica Neue"/>
              </a:defRPr>
            </a:pPr>
            <a:r>
              <a:t>Schwerpunkte des Workshops</a:t>
            </a:r>
            <a:r>
              <a:rPr sz="2200"/>
              <a:t> </a:t>
            </a:r>
            <a:r>
              <a:rPr sz="2000" b="0"/>
              <a:t>sind:</a:t>
            </a:r>
            <a:endParaRPr sz="2000"/>
          </a:p>
          <a:p>
            <a:pPr>
              <a:lnSpc>
                <a:spcPct val="120000"/>
              </a:lnSpc>
              <a:defRPr sz="1800" cap="none" spc="100">
                <a:solidFill>
                  <a:srgbClr val="222222"/>
                </a:solidFill>
              </a:defRPr>
            </a:pPr>
            <a:r>
              <a:t>Einschätzungsbogen zur Selbststeuerung und Fördermöglichkeiten für Schülerinnen und Schüler kennenlernen und Spiele „neu“ entdecken und ausprobieren.</a:t>
            </a:r>
          </a:p>
        </p:txBody>
      </p:sp>
      <p:sp>
        <p:nvSpPr>
          <p:cNvPr id="219" name="Textfeld 4"/>
          <p:cNvSpPr txBox="1"/>
          <p:nvPr/>
        </p:nvSpPr>
        <p:spPr>
          <a:xfrm>
            <a:off x="372533" y="458726"/>
            <a:ext cx="7687734" cy="53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B3161F"/>
                </a:solidFill>
                <a:latin typeface="+mn-lt"/>
                <a:ea typeface="+mn-ea"/>
                <a:cs typeface="+mn-cs"/>
                <a:sym typeface="Helvetica"/>
              </a:defRPr>
            </a:lvl1pPr>
          </a:lstStyle>
          <a:p>
            <a:r>
              <a:t>Annette Meiser </a:t>
            </a:r>
          </a:p>
        </p:txBody>
      </p:sp>
      <p:pic>
        <p:nvPicPr>
          <p:cNvPr id="220" name="exekutive_funktionen.jpg" descr="exekutive_funktionen.jpg"/>
          <p:cNvPicPr>
            <a:picLocks noChangeAspect="1"/>
          </p:cNvPicPr>
          <p:nvPr/>
        </p:nvPicPr>
        <p:blipFill>
          <a:blip r:embed="rId2"/>
          <a:stretch>
            <a:fillRect/>
          </a:stretch>
        </p:blipFill>
        <p:spPr>
          <a:xfrm>
            <a:off x="8811335" y="3094776"/>
            <a:ext cx="3729310" cy="4136145"/>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222" name="ABLaufplan der Veranstaltung"/>
          <p:cNvSpPr txBox="1">
            <a:spLocks noGrp="1"/>
          </p:cNvSpPr>
          <p:nvPr>
            <p:ph type="title"/>
          </p:nvPr>
        </p:nvSpPr>
        <p:spPr>
          <a:xfrm>
            <a:off x="3299749" y="1183660"/>
            <a:ext cx="6698761" cy="2066877"/>
          </a:xfrm>
          <a:prstGeom prst="rect">
            <a:avLst/>
          </a:prstGeom>
        </p:spPr>
        <p:txBody>
          <a:bodyPr/>
          <a:lstStyle/>
          <a:p>
            <a:pPr algn="ctr" defTabSz="179932">
              <a:spcBef>
                <a:spcPts val="0"/>
              </a:spcBef>
              <a:defRPr sz="5200"/>
            </a:pPr>
            <a:r>
              <a:t>Workshop </a:t>
            </a:r>
            <a:br/>
            <a:r>
              <a:t>Medien</a:t>
            </a:r>
            <a:br/>
            <a:endParaRPr/>
          </a:p>
        </p:txBody>
      </p:sp>
      <p:sp>
        <p:nvSpPr>
          <p:cNvPr id="223" name="Text"/>
          <p:cNvSpPr txBox="1">
            <a:spLocks noGrp="1"/>
          </p:cNvSpPr>
          <p:nvPr>
            <p:ph type="body" idx="1"/>
          </p:nvPr>
        </p:nvSpPr>
        <p:spPr>
          <a:xfrm>
            <a:off x="406400" y="3702310"/>
            <a:ext cx="12192000" cy="5149591"/>
          </a:xfrm>
          <a:prstGeom prst="rect">
            <a:avLst/>
          </a:prstGeom>
        </p:spPr>
        <p:txBody>
          <a:bodyPr anchor="t"/>
          <a:lstStyle/>
          <a:p>
            <a:pPr>
              <a:lnSpc>
                <a:spcPct val="90000"/>
              </a:lnSpc>
              <a:defRPr cap="none" spc="0">
                <a:solidFill>
                  <a:srgbClr val="222222"/>
                </a:solidFill>
              </a:defRPr>
            </a:pPr>
            <a:r>
              <a:rPr dirty="0" err="1"/>
              <a:t>Weiterentwicklung</a:t>
            </a:r>
            <a:r>
              <a:rPr dirty="0"/>
              <a:t> des </a:t>
            </a:r>
            <a:r>
              <a:rPr dirty="0" err="1"/>
              <a:t>Konzeptes</a:t>
            </a:r>
            <a:r>
              <a:rPr dirty="0"/>
              <a:t> </a:t>
            </a:r>
            <a:r>
              <a:rPr dirty="0" err="1"/>
              <a:t>ihrer</a:t>
            </a:r>
            <a:r>
              <a:rPr dirty="0"/>
              <a:t> Schule</a:t>
            </a:r>
            <a:endParaRPr spc="100" dirty="0"/>
          </a:p>
          <a:p>
            <a:pPr>
              <a:lnSpc>
                <a:spcPct val="90000"/>
              </a:lnSpc>
              <a:defRPr cap="none">
                <a:solidFill>
                  <a:srgbClr val="222222"/>
                </a:solidFill>
              </a:defRPr>
            </a:pPr>
            <a:endParaRPr spc="100" dirty="0"/>
          </a:p>
          <a:p>
            <a:pPr>
              <a:lnSpc>
                <a:spcPct val="90000"/>
              </a:lnSpc>
              <a:defRPr cap="none" spc="0">
                <a:solidFill>
                  <a:srgbClr val="222222"/>
                </a:solidFill>
              </a:defRPr>
            </a:pPr>
            <a:r>
              <a:rPr dirty="0" err="1"/>
              <a:t>Jede</a:t>
            </a:r>
            <a:r>
              <a:rPr dirty="0"/>
              <a:t> Schule muss </a:t>
            </a:r>
            <a:r>
              <a:rPr dirty="0" err="1"/>
              <a:t>ein</a:t>
            </a:r>
            <a:r>
              <a:rPr dirty="0"/>
              <a:t> </a:t>
            </a:r>
            <a:r>
              <a:rPr dirty="0" err="1"/>
              <a:t>Medienbildungskonzept</a:t>
            </a:r>
            <a:r>
              <a:rPr dirty="0"/>
              <a:t> </a:t>
            </a:r>
            <a:r>
              <a:rPr dirty="0" err="1"/>
              <a:t>erarbeiten</a:t>
            </a:r>
            <a:r>
              <a:rPr dirty="0"/>
              <a:t>.</a:t>
            </a:r>
            <a:endParaRPr spc="100" dirty="0"/>
          </a:p>
          <a:p>
            <a:pPr>
              <a:lnSpc>
                <a:spcPct val="90000"/>
              </a:lnSpc>
              <a:defRPr cap="none">
                <a:solidFill>
                  <a:srgbClr val="222222"/>
                </a:solidFill>
              </a:defRPr>
            </a:pPr>
            <a:endParaRPr spc="100" dirty="0"/>
          </a:p>
          <a:p>
            <a:pPr>
              <a:lnSpc>
                <a:spcPct val="90000"/>
              </a:lnSpc>
              <a:defRPr cap="none" spc="0">
                <a:solidFill>
                  <a:srgbClr val="222222"/>
                </a:solidFill>
              </a:defRPr>
            </a:pPr>
            <a:r>
              <a:rPr dirty="0"/>
              <a:t>Wie man die 6 </a:t>
            </a:r>
            <a:r>
              <a:rPr dirty="0" err="1"/>
              <a:t>Kompetenzbereiche</a:t>
            </a:r>
            <a:r>
              <a:rPr dirty="0"/>
              <a:t> </a:t>
            </a:r>
            <a:r>
              <a:rPr dirty="0" err="1"/>
              <a:t>mit</a:t>
            </a:r>
            <a:r>
              <a:rPr dirty="0"/>
              <a:t> </a:t>
            </a:r>
            <a:r>
              <a:rPr dirty="0" err="1"/>
              <a:t>Inhalten</a:t>
            </a:r>
            <a:r>
              <a:rPr dirty="0"/>
              <a:t> </a:t>
            </a:r>
            <a:r>
              <a:rPr dirty="0" err="1"/>
              <a:t>füllen</a:t>
            </a:r>
            <a:r>
              <a:rPr dirty="0"/>
              <a:t> </a:t>
            </a:r>
            <a:r>
              <a:rPr dirty="0" err="1"/>
              <a:t>könnte</a:t>
            </a:r>
            <a:r>
              <a:rPr dirty="0"/>
              <a:t>, </a:t>
            </a:r>
            <a:r>
              <a:rPr dirty="0" err="1"/>
              <a:t>erfahren</a:t>
            </a:r>
            <a:r>
              <a:rPr dirty="0"/>
              <a:t> </a:t>
            </a:r>
            <a:r>
              <a:rPr dirty="0" err="1"/>
              <a:t>sie</a:t>
            </a:r>
            <a:r>
              <a:rPr dirty="0"/>
              <a:t> in </a:t>
            </a:r>
            <a:r>
              <a:rPr dirty="0" err="1"/>
              <a:t>diesem</a:t>
            </a:r>
            <a:r>
              <a:rPr dirty="0"/>
              <a:t> Workshop.</a:t>
            </a:r>
            <a:endParaRPr spc="100" dirty="0"/>
          </a:p>
          <a:p>
            <a:pPr>
              <a:lnSpc>
                <a:spcPct val="90000"/>
              </a:lnSpc>
              <a:defRPr cap="none" spc="100">
                <a:solidFill>
                  <a:srgbClr val="222222"/>
                </a:solidFill>
              </a:defRPr>
            </a:pPr>
            <a:endParaRPr spc="100" dirty="0"/>
          </a:p>
          <a:p>
            <a:pPr>
              <a:lnSpc>
                <a:spcPct val="90000"/>
              </a:lnSpc>
              <a:defRPr cap="none" spc="100">
                <a:solidFill>
                  <a:srgbClr val="222222"/>
                </a:solidFill>
              </a:defRPr>
            </a:pPr>
            <a:endParaRPr spc="100" dirty="0"/>
          </a:p>
          <a:p>
            <a:pPr>
              <a:lnSpc>
                <a:spcPct val="90000"/>
              </a:lnSpc>
              <a:defRPr cap="none" spc="0">
                <a:solidFill>
                  <a:srgbClr val="222222"/>
                </a:solidFill>
              </a:defRPr>
            </a:pPr>
            <a:r>
              <a:rPr dirty="0" err="1"/>
              <a:t>Distanzunterricht</a:t>
            </a:r>
            <a:endParaRPr spc="100" dirty="0"/>
          </a:p>
          <a:p>
            <a:pPr>
              <a:lnSpc>
                <a:spcPct val="90000"/>
              </a:lnSpc>
              <a:defRPr cap="none" spc="0">
                <a:solidFill>
                  <a:srgbClr val="222222"/>
                </a:solidFill>
              </a:defRPr>
            </a:pPr>
            <a:r>
              <a:rPr dirty="0" err="1"/>
              <a:t>Inhalte</a:t>
            </a:r>
            <a:r>
              <a:rPr dirty="0"/>
              <a:t> </a:t>
            </a:r>
            <a:r>
              <a:rPr dirty="0" err="1"/>
              <a:t>nach</a:t>
            </a:r>
            <a:r>
              <a:rPr dirty="0"/>
              <a:t> Interesse:</a:t>
            </a:r>
            <a:endParaRPr spc="100" dirty="0"/>
          </a:p>
          <a:p>
            <a:pPr>
              <a:lnSpc>
                <a:spcPct val="90000"/>
              </a:lnSpc>
              <a:defRPr cap="none" spc="0">
                <a:solidFill>
                  <a:srgbClr val="222222"/>
                </a:solidFill>
              </a:defRPr>
            </a:pPr>
            <a:r>
              <a:rPr dirty="0" err="1"/>
              <a:t>Erklärvideos</a:t>
            </a:r>
            <a:r>
              <a:rPr dirty="0"/>
              <a:t>: </a:t>
            </a:r>
            <a:r>
              <a:rPr dirty="0" err="1"/>
              <a:t>Erstellen</a:t>
            </a:r>
            <a:r>
              <a:rPr dirty="0"/>
              <a:t> </a:t>
            </a:r>
            <a:r>
              <a:rPr dirty="0" err="1"/>
              <a:t>mit</a:t>
            </a:r>
            <a:r>
              <a:rPr dirty="0"/>
              <a:t> iMovie, Flipped Classroom, </a:t>
            </a:r>
            <a:r>
              <a:rPr dirty="0" err="1"/>
              <a:t>Youtube</a:t>
            </a:r>
            <a:endParaRPr spc="100" dirty="0"/>
          </a:p>
          <a:p>
            <a:pPr>
              <a:lnSpc>
                <a:spcPct val="90000"/>
              </a:lnSpc>
              <a:defRPr cap="none" spc="0">
                <a:solidFill>
                  <a:srgbClr val="222222"/>
                </a:solidFill>
              </a:defRPr>
            </a:pPr>
            <a:r>
              <a:rPr dirty="0"/>
              <a:t>WebQuest: Weebly</a:t>
            </a:r>
            <a:endParaRPr spc="100" dirty="0"/>
          </a:p>
          <a:p>
            <a:pPr>
              <a:lnSpc>
                <a:spcPct val="90000"/>
              </a:lnSpc>
              <a:defRPr cap="none" spc="0">
                <a:solidFill>
                  <a:srgbClr val="222222"/>
                </a:solidFill>
              </a:defRPr>
            </a:pPr>
            <a:r>
              <a:rPr dirty="0"/>
              <a:t>Padlets: Die </a:t>
            </a:r>
            <a:r>
              <a:rPr dirty="0" err="1"/>
              <a:t>digitale</a:t>
            </a:r>
            <a:r>
              <a:rPr dirty="0"/>
              <a:t> </a:t>
            </a:r>
            <a:r>
              <a:rPr dirty="0" err="1"/>
              <a:t>Pinwand</a:t>
            </a:r>
            <a:endParaRPr spc="100" dirty="0"/>
          </a:p>
          <a:p>
            <a:pPr>
              <a:lnSpc>
                <a:spcPct val="90000"/>
              </a:lnSpc>
              <a:defRPr cap="none" spc="0">
                <a:solidFill>
                  <a:srgbClr val="222222"/>
                </a:solidFill>
              </a:defRPr>
            </a:pPr>
            <a:endParaRPr dirty="0"/>
          </a:p>
        </p:txBody>
      </p:sp>
      <p:sp>
        <p:nvSpPr>
          <p:cNvPr id="224" name="Textfeld 4"/>
          <p:cNvSpPr txBox="1"/>
          <p:nvPr/>
        </p:nvSpPr>
        <p:spPr>
          <a:xfrm>
            <a:off x="389466" y="420626"/>
            <a:ext cx="7670801" cy="53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B3161F"/>
                </a:solidFill>
                <a:latin typeface="+mn-lt"/>
                <a:ea typeface="+mn-ea"/>
                <a:cs typeface="+mn-cs"/>
                <a:sym typeface="Helvetica"/>
              </a:defRPr>
            </a:lvl1pPr>
          </a:lstStyle>
          <a:p>
            <a:r>
              <a:t>Jürgen Böhner </a:t>
            </a:r>
          </a:p>
        </p:txBody>
      </p:sp>
      <p:pic>
        <p:nvPicPr>
          <p:cNvPr id="225" name="Grafik 1" descr="Grafik 1"/>
          <p:cNvPicPr>
            <a:picLocks noChangeAspect="1"/>
          </p:cNvPicPr>
          <p:nvPr/>
        </p:nvPicPr>
        <p:blipFill>
          <a:blip r:embed="rId2"/>
          <a:stretch>
            <a:fillRect/>
          </a:stretch>
        </p:blipFill>
        <p:spPr>
          <a:xfrm rot="1374578">
            <a:off x="9861125" y="5778367"/>
            <a:ext cx="2487381" cy="3443157"/>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227" name="ABLaufplan der Veranstaltung"/>
          <p:cNvSpPr txBox="1">
            <a:spLocks noGrp="1"/>
          </p:cNvSpPr>
          <p:nvPr>
            <p:ph type="title"/>
          </p:nvPr>
        </p:nvSpPr>
        <p:spPr>
          <a:xfrm>
            <a:off x="440264" y="924436"/>
            <a:ext cx="12192008" cy="1930950"/>
          </a:xfrm>
          <a:prstGeom prst="rect">
            <a:avLst/>
          </a:prstGeom>
        </p:spPr>
        <p:txBody>
          <a:bodyPr>
            <a:normAutofit fontScale="90000"/>
          </a:bodyPr>
          <a:lstStyle/>
          <a:p>
            <a:pPr defTabSz="356361">
              <a:spcBef>
                <a:spcPts val="1700"/>
              </a:spcBef>
              <a:defRPr sz="4100"/>
            </a:pPr>
            <a:br/>
            <a:r>
              <a:rPr>
                <a:solidFill>
                  <a:schemeClr val="accent1">
                    <a:satOff val="-7685"/>
                    <a:lumOff val="-10588"/>
                  </a:schemeClr>
                </a:solidFill>
              </a:rPr>
              <a:t>Workshop Raus aus dem Klassenzimmer - rein in den Wald </a:t>
            </a:r>
            <a:br>
              <a:rPr>
                <a:solidFill>
                  <a:schemeClr val="accent1">
                    <a:satOff val="-7685"/>
                    <a:lumOff val="-10588"/>
                  </a:schemeClr>
                </a:solidFill>
              </a:rPr>
            </a:br>
            <a:endParaRPr>
              <a:solidFill>
                <a:schemeClr val="accent1">
                  <a:satOff val="-7685"/>
                  <a:lumOff val="-10588"/>
                </a:schemeClr>
              </a:solidFill>
            </a:endParaRPr>
          </a:p>
        </p:txBody>
      </p:sp>
      <p:sp>
        <p:nvSpPr>
          <p:cNvPr id="228" name="Text"/>
          <p:cNvSpPr txBox="1">
            <a:spLocks noGrp="1"/>
          </p:cNvSpPr>
          <p:nvPr>
            <p:ph type="body" idx="1"/>
          </p:nvPr>
        </p:nvSpPr>
        <p:spPr>
          <a:xfrm>
            <a:off x="517226" y="2309940"/>
            <a:ext cx="9522770" cy="7186446"/>
          </a:xfrm>
          <a:prstGeom prst="rect">
            <a:avLst/>
          </a:prstGeom>
        </p:spPr>
        <p:txBody>
          <a:bodyPr anchor="t"/>
          <a:lstStyle/>
          <a:p>
            <a:pPr defTabSz="388620">
              <a:lnSpc>
                <a:spcPct val="100000"/>
              </a:lnSpc>
              <a:defRPr sz="2100" b="1" cap="none" spc="0">
                <a:solidFill>
                  <a:srgbClr val="000000"/>
                </a:solidFill>
                <a:latin typeface="+mn-lt"/>
                <a:ea typeface="+mn-ea"/>
                <a:cs typeface="+mn-cs"/>
                <a:sym typeface="Helvetica"/>
              </a:defRPr>
            </a:pPr>
            <a:r>
              <a:t>Der Workshop hält eine Reihe von Anregungen für einen erlebnisorientierten Waldabenteuertag mit Schülerinnen und Schülern bereit.</a:t>
            </a:r>
            <a:endParaRPr spc="29"/>
          </a:p>
          <a:p>
            <a:pPr defTabSz="388620">
              <a:lnSpc>
                <a:spcPct val="100000"/>
              </a:lnSpc>
              <a:defRPr sz="2100" b="1" cap="none" spc="0">
                <a:solidFill>
                  <a:srgbClr val="000000"/>
                </a:solidFill>
                <a:latin typeface="+mn-lt"/>
                <a:ea typeface="+mn-ea"/>
                <a:cs typeface="+mn-cs"/>
                <a:sym typeface="Helvetica"/>
              </a:defRPr>
            </a:pPr>
            <a:r>
              <a:t>Der gemeinsame Nachmittag „im Grünen“ bietet Impulse für Schulinitiativen und Projektideen im Rahmen von „Schule mit gestalten“ in Verbindung mit Wald.</a:t>
            </a:r>
          </a:p>
          <a:p>
            <a:pPr defTabSz="388620">
              <a:lnSpc>
                <a:spcPct val="100000"/>
              </a:lnSpc>
              <a:defRPr sz="2100" b="1" cap="none" spc="0">
                <a:solidFill>
                  <a:srgbClr val="000000"/>
                </a:solidFill>
                <a:latin typeface="+mn-lt"/>
                <a:ea typeface="+mn-ea"/>
                <a:cs typeface="+mn-cs"/>
                <a:sym typeface="Helvetica"/>
              </a:defRPr>
            </a:pPr>
            <a:endParaRPr/>
          </a:p>
          <a:p>
            <a:pPr defTabSz="388620">
              <a:lnSpc>
                <a:spcPct val="100000"/>
              </a:lnSpc>
              <a:defRPr sz="2100" b="1" cap="none" spc="0">
                <a:solidFill>
                  <a:srgbClr val="000000"/>
                </a:solidFill>
                <a:latin typeface="+mn-lt"/>
                <a:ea typeface="+mn-ea"/>
                <a:cs typeface="+mn-cs"/>
                <a:sym typeface="Helvetica"/>
              </a:defRPr>
            </a:pPr>
            <a:r>
              <a:t>Bei einem Spaziergang durch den Wald/durch den Wildpark werden nicht nur Fachwissen über den Wald und die Tiere vermittelt, sondern auch abstrakte Begriffe wie „nachhaltiges Handeln“ und die Förderung sozialer Kompetenzen in den Blick genommen. </a:t>
            </a:r>
            <a:endParaRPr spc="29"/>
          </a:p>
          <a:p>
            <a:pPr defTabSz="388620">
              <a:lnSpc>
                <a:spcPct val="100000"/>
              </a:lnSpc>
              <a:defRPr sz="2100" cap="none" spc="29">
                <a:solidFill>
                  <a:srgbClr val="000000"/>
                </a:solidFill>
                <a:latin typeface="+mn-lt"/>
                <a:ea typeface="+mn-ea"/>
                <a:cs typeface="+mn-cs"/>
                <a:sym typeface="Helvetica"/>
              </a:defRPr>
            </a:pPr>
            <a:endParaRPr spc="29"/>
          </a:p>
          <a:p>
            <a:pPr defTabSz="388620">
              <a:lnSpc>
                <a:spcPct val="100000"/>
              </a:lnSpc>
              <a:defRPr sz="1800" cap="none" spc="0">
                <a:solidFill>
                  <a:srgbClr val="000000"/>
                </a:solidFill>
                <a:latin typeface="+mn-lt"/>
                <a:ea typeface="+mn-ea"/>
                <a:cs typeface="+mn-cs"/>
                <a:sym typeface="Helvetica"/>
              </a:defRPr>
            </a:pPr>
            <a:r>
              <a:t>Wir sind jeweils an den Nachmittagen im Wald bzw. im Freien, deshalb bringen Sie wetterfeste, warme Kleidung und etwas Verpflegung (inklusive warme Getränke) aus dem Rucksack mit.</a:t>
            </a:r>
            <a:endParaRPr spc="388"/>
          </a:p>
          <a:p>
            <a:pPr defTabSz="388620">
              <a:lnSpc>
                <a:spcPct val="100000"/>
              </a:lnSpc>
              <a:defRPr sz="1700" cap="none" spc="388">
                <a:solidFill>
                  <a:srgbClr val="000000"/>
                </a:solidFill>
                <a:latin typeface="+mn-lt"/>
                <a:ea typeface="+mn-ea"/>
                <a:cs typeface="+mn-cs"/>
                <a:sym typeface="Helvetica"/>
              </a:defRPr>
            </a:pPr>
            <a:endParaRPr spc="388"/>
          </a:p>
          <a:p>
            <a:pPr defTabSz="388620">
              <a:lnSpc>
                <a:spcPct val="100000"/>
              </a:lnSpc>
              <a:defRPr sz="1700" cap="none" spc="0">
                <a:solidFill>
                  <a:srgbClr val="000000"/>
                </a:solidFill>
                <a:latin typeface="+mn-lt"/>
                <a:ea typeface="+mn-ea"/>
                <a:cs typeface="+mn-cs"/>
                <a:sym typeface="Helvetica"/>
              </a:defRPr>
            </a:pPr>
            <a:r>
              <a:t>Die Teilnehmerzahl ist auf 7 Personen pro Workshop begrenzt.</a:t>
            </a:r>
          </a:p>
          <a:p>
            <a:pPr defTabSz="388620">
              <a:lnSpc>
                <a:spcPct val="100000"/>
              </a:lnSpc>
              <a:defRPr sz="1700" cap="none" spc="0">
                <a:solidFill>
                  <a:srgbClr val="000000"/>
                </a:solidFill>
                <a:latin typeface="+mn-lt"/>
                <a:ea typeface="+mn-ea"/>
                <a:cs typeface="+mn-cs"/>
                <a:sym typeface="Helvetica"/>
              </a:defRPr>
            </a:pPr>
            <a:endParaRPr/>
          </a:p>
          <a:p>
            <a:pPr defTabSz="388620">
              <a:lnSpc>
                <a:spcPct val="100000"/>
              </a:lnSpc>
              <a:defRPr sz="1700" b="1" cap="none" spc="0">
                <a:solidFill>
                  <a:srgbClr val="000000"/>
                </a:solidFill>
                <a:latin typeface="+mn-lt"/>
                <a:ea typeface="+mn-ea"/>
                <a:cs typeface="+mn-cs"/>
                <a:sym typeface="Helvetica"/>
              </a:defRPr>
            </a:pPr>
            <a:r>
              <a:t>Workshoptermine: </a:t>
            </a:r>
          </a:p>
          <a:p>
            <a:pPr defTabSz="388620">
              <a:lnSpc>
                <a:spcPct val="100000"/>
              </a:lnSpc>
              <a:defRPr sz="1700" b="1" cap="none" spc="0">
                <a:solidFill>
                  <a:srgbClr val="000000"/>
                </a:solidFill>
                <a:latin typeface="+mn-lt"/>
                <a:ea typeface="+mn-ea"/>
                <a:cs typeface="+mn-cs"/>
                <a:sym typeface="Helvetica"/>
              </a:defRPr>
            </a:pPr>
            <a:br/>
            <a:r>
              <a:rPr b="0"/>
              <a:t>18.11.2021 im Jugendwaldheim, Fichtenstr. 24, 63594 Hasselroth </a:t>
            </a:r>
          </a:p>
          <a:p>
            <a:pPr defTabSz="388620">
              <a:lnSpc>
                <a:spcPct val="100000"/>
              </a:lnSpc>
              <a:defRPr sz="1700" cap="none" spc="0">
                <a:solidFill>
                  <a:srgbClr val="000000"/>
                </a:solidFill>
                <a:latin typeface="+mn-lt"/>
                <a:ea typeface="+mn-ea"/>
                <a:cs typeface="+mn-cs"/>
                <a:sym typeface="Helvetica"/>
              </a:defRPr>
            </a:pPr>
            <a:r>
              <a:t>02.12.2021 im Wildpark Alte Fasanerie, Fasaneriestr. 106, 63456 Hanau</a:t>
            </a:r>
            <a:endParaRPr spc="23"/>
          </a:p>
          <a:p>
            <a:pPr defTabSz="388620">
              <a:lnSpc>
                <a:spcPct val="100000"/>
              </a:lnSpc>
              <a:defRPr sz="1700" cap="none" spc="23">
                <a:solidFill>
                  <a:srgbClr val="000000"/>
                </a:solidFill>
                <a:latin typeface="+mn-lt"/>
                <a:ea typeface="+mn-ea"/>
                <a:cs typeface="+mn-cs"/>
                <a:sym typeface="Helvetica"/>
              </a:defRPr>
            </a:pPr>
            <a:endParaRPr spc="23"/>
          </a:p>
          <a:p>
            <a:pPr defTabSz="388620">
              <a:lnSpc>
                <a:spcPct val="100000"/>
              </a:lnSpc>
              <a:defRPr sz="1700" b="1" cap="none" spc="0">
                <a:solidFill>
                  <a:srgbClr val="000000"/>
                </a:solidFill>
                <a:latin typeface="+mn-lt"/>
                <a:ea typeface="+mn-ea"/>
                <a:cs typeface="+mn-cs"/>
                <a:sym typeface="Helvetica"/>
              </a:defRPr>
            </a:pPr>
            <a:r>
              <a:t>Beginn der Workshops:</a:t>
            </a:r>
            <a:r>
              <a:rPr b="0"/>
              <a:t> jeweils 14.00 Uhr </a:t>
            </a:r>
          </a:p>
        </p:txBody>
      </p:sp>
      <p:sp>
        <p:nvSpPr>
          <p:cNvPr id="229" name="Textfeld 4"/>
          <p:cNvSpPr txBox="1"/>
          <p:nvPr/>
        </p:nvSpPr>
        <p:spPr>
          <a:xfrm>
            <a:off x="423333" y="407926"/>
            <a:ext cx="11954934" cy="53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B3161F"/>
                </a:solidFill>
                <a:latin typeface="+mn-lt"/>
                <a:ea typeface="+mn-ea"/>
                <a:cs typeface="+mn-cs"/>
                <a:sym typeface="Helvetica"/>
              </a:defRPr>
            </a:lvl1pPr>
          </a:lstStyle>
          <a:p>
            <a:r>
              <a:t>Sonja Roth </a:t>
            </a:r>
          </a:p>
        </p:txBody>
      </p:sp>
      <p:pic>
        <p:nvPicPr>
          <p:cNvPr id="230" name="Bild" descr="Bild"/>
          <p:cNvPicPr>
            <a:picLocks noChangeAspect="1"/>
          </p:cNvPicPr>
          <p:nvPr/>
        </p:nvPicPr>
        <p:blipFill>
          <a:blip r:embed="rId2"/>
          <a:stretch>
            <a:fillRect/>
          </a:stretch>
        </p:blipFill>
        <p:spPr>
          <a:xfrm>
            <a:off x="10152515" y="5137517"/>
            <a:ext cx="2598870" cy="1814914"/>
          </a:xfrm>
          <a:prstGeom prst="rect">
            <a:avLst/>
          </a:prstGeom>
          <a:ln w="12700">
            <a:miter lim="400000"/>
          </a:ln>
        </p:spPr>
      </p:pic>
      <p:pic>
        <p:nvPicPr>
          <p:cNvPr id="231" name="Bild" descr="Bild"/>
          <p:cNvPicPr>
            <a:picLocks noChangeAspect="1"/>
          </p:cNvPicPr>
          <p:nvPr/>
        </p:nvPicPr>
        <p:blipFill>
          <a:blip r:embed="rId3"/>
          <a:stretch>
            <a:fillRect/>
          </a:stretch>
        </p:blipFill>
        <p:spPr>
          <a:xfrm>
            <a:off x="10148412" y="7168426"/>
            <a:ext cx="2607211" cy="1930931"/>
          </a:xfrm>
          <a:prstGeom prst="rect">
            <a:avLst/>
          </a:prstGeom>
          <a:ln w="12700">
            <a:miter lim="400000"/>
          </a:ln>
        </p:spPr>
      </p:pic>
      <p:pic>
        <p:nvPicPr>
          <p:cNvPr id="232" name="Bild" descr="Bild"/>
          <p:cNvPicPr>
            <a:picLocks noChangeAspect="1"/>
          </p:cNvPicPr>
          <p:nvPr/>
        </p:nvPicPr>
        <p:blipFill>
          <a:blip r:embed="rId4"/>
          <a:stretch>
            <a:fillRect/>
          </a:stretch>
        </p:blipFill>
        <p:spPr>
          <a:xfrm>
            <a:off x="10175992" y="2396256"/>
            <a:ext cx="2551914" cy="2525268"/>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234" name="Text"/>
          <p:cNvSpPr txBox="1">
            <a:spLocks noGrp="1"/>
          </p:cNvSpPr>
          <p:nvPr>
            <p:ph type="body" sz="half" idx="1"/>
          </p:nvPr>
        </p:nvSpPr>
        <p:spPr>
          <a:xfrm>
            <a:off x="697059" y="6082770"/>
            <a:ext cx="11901344" cy="2769133"/>
          </a:xfrm>
          <a:prstGeom prst="rect">
            <a:avLst/>
          </a:prstGeom>
        </p:spPr>
        <p:txBody>
          <a:bodyPr anchor="t"/>
          <a:lstStyle>
            <a:lvl1pPr defTabSz="374904">
              <a:lnSpc>
                <a:spcPct val="100000"/>
              </a:lnSpc>
              <a:defRPr sz="1900" cap="none" spc="0">
                <a:solidFill>
                  <a:srgbClr val="222222"/>
                </a:solidFill>
              </a:defRPr>
            </a:lvl1pPr>
          </a:lstStyle>
          <a:p>
            <a:r>
              <a:t>Individuelle Förderpläne im Sinne der Verordnung sind schülerbezogene Pläne, die anlassbezogen individuell die besonderen Fördermaßnahmen der Schule nach § 5 Satz 1 konkretisieren. Im Rahmen der individuellen Förderplanung sind der Entwicklungsstand, die Lernausgangslage sowie die Stärken und Schwächen der Schülerin oder des Schülers zu bestimmen und im Förderplan zu beschreiben. Ausgehend hiervon sind individuelle Förderziele abzuleiten sowie konkrete Maßnahmen der Schule zu formulieren. Im Förderplan werden Verantwortlichkeiten und Zuständigkeiten für die jeweiligen Maßnahmen festgelegt. Die Schülerin oder der Schüler sowie die Eltern sind aktiv in den Prozess mit einzubeziehen. Der Förderplan ist den Eltern und der Schülerin oder dem Schüler zur Kenntnis zu geben und mit diesen zu besprechen…... (VOGSV)</a:t>
            </a:r>
          </a:p>
        </p:txBody>
      </p:sp>
      <p:sp>
        <p:nvSpPr>
          <p:cNvPr id="235" name="Textfeld 4"/>
          <p:cNvSpPr txBox="1"/>
          <p:nvPr/>
        </p:nvSpPr>
        <p:spPr>
          <a:xfrm>
            <a:off x="372533" y="458726"/>
            <a:ext cx="8449734" cy="53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B3161F"/>
                </a:solidFill>
                <a:latin typeface="+mn-lt"/>
                <a:ea typeface="+mn-ea"/>
                <a:cs typeface="+mn-cs"/>
                <a:sym typeface="Helvetica"/>
              </a:defRPr>
            </a:lvl1pPr>
          </a:lstStyle>
          <a:p>
            <a:r>
              <a:t>Katrin Habermann</a:t>
            </a:r>
          </a:p>
        </p:txBody>
      </p:sp>
      <p:sp>
        <p:nvSpPr>
          <p:cNvPr id="236" name="Textfeld 1"/>
          <p:cNvSpPr txBox="1"/>
          <p:nvPr/>
        </p:nvSpPr>
        <p:spPr>
          <a:xfrm>
            <a:off x="279398" y="1340204"/>
            <a:ext cx="12446004" cy="161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defRPr sz="5400" cap="all">
                <a:solidFill>
                  <a:srgbClr val="155472"/>
                </a:solidFill>
                <a:latin typeface="DIN Condensed"/>
                <a:ea typeface="DIN Condensed"/>
                <a:cs typeface="DIN Condensed"/>
                <a:sym typeface="DIN Condensed"/>
              </a:defRPr>
            </a:pPr>
            <a:r>
              <a:t>WORKSHOP</a:t>
            </a:r>
            <a:r>
              <a:rPr cap="none"/>
              <a:t>​</a:t>
            </a:r>
            <a:br>
              <a:rPr cap="none"/>
            </a:br>
            <a:r>
              <a:rPr cap="none"/>
              <a:t>Individuelle Förderpläne - aber wie?</a:t>
            </a:r>
            <a:r>
              <a:rPr cap="none">
                <a:solidFill>
                  <a:srgbClr val="222222"/>
                </a:solidFill>
              </a:rPr>
              <a:t>​​</a:t>
            </a:r>
          </a:p>
        </p:txBody>
      </p:sp>
      <p:sp>
        <p:nvSpPr>
          <p:cNvPr id="237" name="Sprechblase"/>
          <p:cNvSpPr/>
          <p:nvPr/>
        </p:nvSpPr>
        <p:spPr>
          <a:xfrm>
            <a:off x="160151" y="2756442"/>
            <a:ext cx="3282902" cy="1963048"/>
          </a:xfrm>
          <a:prstGeom prst="wedgeEllipseCallout">
            <a:avLst>
              <a:gd name="adj1" fmla="val -49698"/>
              <a:gd name="adj2" fmla="val 58074"/>
            </a:avLst>
          </a:prstGeom>
          <a:gradFill>
            <a:gsLst>
              <a:gs pos="0">
                <a:schemeClr val="accent4">
                  <a:hueOff val="-308164"/>
                  <a:satOff val="2339"/>
                  <a:lumOff val="21302"/>
                </a:schemeClr>
              </a:gs>
              <a:gs pos="35000">
                <a:srgbClr val="FFEED3"/>
              </a:gs>
              <a:gs pos="100000">
                <a:schemeClr val="accent4">
                  <a:hueOff val="-411966"/>
                  <a:satOff val="2339"/>
                  <a:lumOff val="30249"/>
                </a:schemeClr>
              </a:gs>
            </a:gsLst>
            <a:lin ang="16200000"/>
          </a:gradFill>
          <a:ln>
            <a:solidFill>
              <a:srgbClr val="FBC850"/>
            </a:solidFill>
          </a:ln>
        </p:spPr>
        <p:txBody>
          <a:bodyPr lIns="50800" tIns="50800" rIns="50800" bIns="50800" anchor="ctr"/>
          <a:lstStyle/>
          <a:p>
            <a:endParaRPr/>
          </a:p>
        </p:txBody>
      </p:sp>
      <p:sp>
        <p:nvSpPr>
          <p:cNvPr id="238" name="Wie schreibe ich…"/>
          <p:cNvSpPr txBox="1"/>
          <p:nvPr/>
        </p:nvSpPr>
        <p:spPr>
          <a:xfrm>
            <a:off x="731425" y="3303723"/>
            <a:ext cx="2297341"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0"/>
              </a:spcBef>
              <a:defRPr>
                <a:solidFill>
                  <a:srgbClr val="000000"/>
                </a:solidFill>
                <a:latin typeface="+mn-lt"/>
                <a:ea typeface="+mn-ea"/>
                <a:cs typeface="+mn-cs"/>
                <a:sym typeface="Helvetica"/>
              </a:defRPr>
            </a:pPr>
            <a:r>
              <a:t>Wie schreibe ich </a:t>
            </a:r>
          </a:p>
          <a:p>
            <a:pPr defTabSz="457200">
              <a:spcBef>
                <a:spcPts val="0"/>
              </a:spcBef>
              <a:defRPr>
                <a:solidFill>
                  <a:srgbClr val="000000"/>
                </a:solidFill>
                <a:latin typeface="+mn-lt"/>
                <a:ea typeface="+mn-ea"/>
                <a:cs typeface="+mn-cs"/>
                <a:sym typeface="Helvetica"/>
              </a:defRPr>
            </a:pPr>
            <a:r>
              <a:t>einen Förderplan?</a:t>
            </a:r>
          </a:p>
        </p:txBody>
      </p:sp>
      <p:sp>
        <p:nvSpPr>
          <p:cNvPr id="239" name="Sprechblase"/>
          <p:cNvSpPr/>
          <p:nvPr/>
        </p:nvSpPr>
        <p:spPr>
          <a:xfrm>
            <a:off x="3155120" y="3678385"/>
            <a:ext cx="3282852" cy="1968206"/>
          </a:xfrm>
          <a:prstGeom prst="wedgeEllipseCallout">
            <a:avLst>
              <a:gd name="adj1" fmla="val -49688"/>
              <a:gd name="adj2" fmla="val 58333"/>
            </a:avLst>
          </a:prstGeom>
          <a:gradFill>
            <a:gsLst>
              <a:gs pos="0">
                <a:schemeClr val="accent4">
                  <a:hueOff val="-308164"/>
                  <a:satOff val="2339"/>
                  <a:lumOff val="21302"/>
                </a:schemeClr>
              </a:gs>
              <a:gs pos="35000">
                <a:srgbClr val="FFEED3"/>
              </a:gs>
              <a:gs pos="100000">
                <a:schemeClr val="accent4">
                  <a:hueOff val="-411966"/>
                  <a:satOff val="2339"/>
                  <a:lumOff val="30249"/>
                </a:schemeClr>
              </a:gs>
            </a:gsLst>
            <a:lin ang="16200000"/>
          </a:gradFill>
          <a:ln>
            <a:solidFill>
              <a:srgbClr val="FBC850"/>
            </a:solidFill>
          </a:ln>
        </p:spPr>
        <p:txBody>
          <a:bodyPr lIns="50800" tIns="50800" rIns="50800" bIns="50800" anchor="ctr"/>
          <a:lstStyle/>
          <a:p>
            <a:endParaRPr/>
          </a:p>
        </p:txBody>
      </p:sp>
      <p:sp>
        <p:nvSpPr>
          <p:cNvPr id="240" name="Was ist eine…"/>
          <p:cNvSpPr txBox="1"/>
          <p:nvPr/>
        </p:nvSpPr>
        <p:spPr>
          <a:xfrm>
            <a:off x="3324221" y="4258014"/>
            <a:ext cx="2944745" cy="685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defTabSz="457200">
              <a:spcBef>
                <a:spcPts val="0"/>
              </a:spcBef>
              <a:defRPr sz="1900">
                <a:solidFill>
                  <a:srgbClr val="000000"/>
                </a:solidFill>
                <a:latin typeface="+mn-lt"/>
                <a:ea typeface="+mn-ea"/>
                <a:cs typeface="+mn-cs"/>
                <a:sym typeface="Helvetica"/>
              </a:defRPr>
            </a:pPr>
            <a:r>
              <a:t>Was ist eine </a:t>
            </a:r>
          </a:p>
          <a:p>
            <a:pPr algn="ctr" defTabSz="457200">
              <a:spcBef>
                <a:spcPts val="0"/>
              </a:spcBef>
              <a:defRPr sz="1900">
                <a:solidFill>
                  <a:srgbClr val="000000"/>
                </a:solidFill>
                <a:latin typeface="+mn-lt"/>
                <a:ea typeface="+mn-ea"/>
                <a:cs typeface="+mn-cs"/>
                <a:sym typeface="Helvetica"/>
              </a:defRPr>
            </a:pPr>
            <a:r>
              <a:t>vorbeugende Maßnahme?</a:t>
            </a:r>
          </a:p>
        </p:txBody>
      </p:sp>
      <p:sp>
        <p:nvSpPr>
          <p:cNvPr id="241" name="Sprechblase"/>
          <p:cNvSpPr/>
          <p:nvPr/>
        </p:nvSpPr>
        <p:spPr>
          <a:xfrm>
            <a:off x="6569188" y="2840184"/>
            <a:ext cx="3282855" cy="1968207"/>
          </a:xfrm>
          <a:prstGeom prst="wedgeEllipseCallout">
            <a:avLst>
              <a:gd name="adj1" fmla="val -49688"/>
              <a:gd name="adj2" fmla="val 58333"/>
            </a:avLst>
          </a:prstGeom>
          <a:gradFill>
            <a:gsLst>
              <a:gs pos="0">
                <a:schemeClr val="accent4">
                  <a:hueOff val="-308164"/>
                  <a:satOff val="2339"/>
                  <a:lumOff val="21302"/>
                </a:schemeClr>
              </a:gs>
              <a:gs pos="35000">
                <a:srgbClr val="FFEED3"/>
              </a:gs>
              <a:gs pos="100000">
                <a:schemeClr val="accent4">
                  <a:hueOff val="-411966"/>
                  <a:satOff val="2339"/>
                  <a:lumOff val="30249"/>
                </a:schemeClr>
              </a:gs>
            </a:gsLst>
            <a:lin ang="16200000"/>
          </a:gradFill>
          <a:ln>
            <a:solidFill>
              <a:srgbClr val="FBC850"/>
            </a:solidFill>
          </a:ln>
        </p:spPr>
        <p:txBody>
          <a:bodyPr lIns="50800" tIns="50800" rIns="50800" bIns="50800" anchor="ctr"/>
          <a:lstStyle/>
          <a:p>
            <a:endParaRPr/>
          </a:p>
        </p:txBody>
      </p:sp>
      <p:sp>
        <p:nvSpPr>
          <p:cNvPr id="242" name="Sprechblase"/>
          <p:cNvSpPr/>
          <p:nvPr/>
        </p:nvSpPr>
        <p:spPr>
          <a:xfrm>
            <a:off x="9661969" y="3678385"/>
            <a:ext cx="3282856" cy="1968206"/>
          </a:xfrm>
          <a:prstGeom prst="wedgeEllipseCallout">
            <a:avLst>
              <a:gd name="adj1" fmla="val -49688"/>
              <a:gd name="adj2" fmla="val 58333"/>
            </a:avLst>
          </a:prstGeom>
          <a:gradFill>
            <a:gsLst>
              <a:gs pos="0">
                <a:schemeClr val="accent4">
                  <a:hueOff val="-308164"/>
                  <a:satOff val="2339"/>
                  <a:lumOff val="21302"/>
                </a:schemeClr>
              </a:gs>
              <a:gs pos="35000">
                <a:srgbClr val="FFEED3"/>
              </a:gs>
              <a:gs pos="100000">
                <a:schemeClr val="accent4">
                  <a:hueOff val="-411966"/>
                  <a:satOff val="2339"/>
                  <a:lumOff val="30249"/>
                </a:schemeClr>
              </a:gs>
            </a:gsLst>
            <a:lin ang="16200000"/>
          </a:gradFill>
          <a:ln>
            <a:solidFill>
              <a:srgbClr val="FBC850"/>
            </a:solidFill>
          </a:ln>
        </p:spPr>
        <p:txBody>
          <a:bodyPr lIns="50800" tIns="50800" rIns="50800" bIns="50800" anchor="ctr"/>
          <a:lstStyle/>
          <a:p>
            <a:endParaRPr/>
          </a:p>
        </p:txBody>
      </p:sp>
      <p:sp>
        <p:nvSpPr>
          <p:cNvPr id="243" name="Wie wird ein…"/>
          <p:cNvSpPr txBox="1"/>
          <p:nvPr/>
        </p:nvSpPr>
        <p:spPr>
          <a:xfrm>
            <a:off x="6946144" y="3309292"/>
            <a:ext cx="2458344"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defTabSz="457200">
              <a:spcBef>
                <a:spcPts val="0"/>
              </a:spcBef>
              <a:defRPr>
                <a:solidFill>
                  <a:srgbClr val="000000"/>
                </a:solidFill>
                <a:latin typeface="+mn-lt"/>
                <a:ea typeface="+mn-ea"/>
                <a:cs typeface="+mn-cs"/>
                <a:sym typeface="Helvetica"/>
              </a:defRPr>
            </a:pPr>
            <a:r>
              <a:t>Wie wird ein </a:t>
            </a:r>
          </a:p>
          <a:p>
            <a:pPr algn="ctr" defTabSz="457200">
              <a:spcBef>
                <a:spcPts val="0"/>
              </a:spcBef>
              <a:defRPr>
                <a:solidFill>
                  <a:srgbClr val="000000"/>
                </a:solidFill>
                <a:latin typeface="+mn-lt"/>
                <a:ea typeface="+mn-ea"/>
                <a:cs typeface="+mn-cs"/>
                <a:sym typeface="Helvetica"/>
              </a:defRPr>
            </a:pPr>
            <a:r>
              <a:t>Antrag auf Beratung</a:t>
            </a:r>
          </a:p>
          <a:p>
            <a:pPr algn="ctr" defTabSz="457200">
              <a:spcBef>
                <a:spcPts val="0"/>
              </a:spcBef>
              <a:defRPr>
                <a:solidFill>
                  <a:srgbClr val="000000"/>
                </a:solidFill>
                <a:latin typeface="+mn-lt"/>
                <a:ea typeface="+mn-ea"/>
                <a:cs typeface="+mn-cs"/>
                <a:sym typeface="Helvetica"/>
              </a:defRPr>
            </a:pPr>
            <a:r>
              <a:t>gestellt?</a:t>
            </a:r>
          </a:p>
        </p:txBody>
      </p:sp>
      <p:sp>
        <p:nvSpPr>
          <p:cNvPr id="244" name="Welche Formen…"/>
          <p:cNvSpPr txBox="1"/>
          <p:nvPr/>
        </p:nvSpPr>
        <p:spPr>
          <a:xfrm>
            <a:off x="9848550" y="4236392"/>
            <a:ext cx="2909789"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defTabSz="457200">
              <a:spcBef>
                <a:spcPts val="0"/>
              </a:spcBef>
              <a:defRPr>
                <a:solidFill>
                  <a:srgbClr val="000000"/>
                </a:solidFill>
                <a:latin typeface="+mn-lt"/>
                <a:ea typeface="+mn-ea"/>
                <a:cs typeface="+mn-cs"/>
                <a:sym typeface="Helvetica"/>
              </a:defRPr>
            </a:pPr>
            <a:r>
              <a:t>Welche Formen </a:t>
            </a:r>
          </a:p>
          <a:p>
            <a:pPr algn="ctr" defTabSz="457200">
              <a:spcBef>
                <a:spcPts val="0"/>
              </a:spcBef>
              <a:defRPr>
                <a:solidFill>
                  <a:srgbClr val="000000"/>
                </a:solidFill>
                <a:latin typeface="+mn-lt"/>
                <a:ea typeface="+mn-ea"/>
                <a:cs typeface="+mn-cs"/>
                <a:sym typeface="Helvetica"/>
              </a:defRPr>
            </a:pPr>
            <a:r>
              <a:t>des Nachteilsausgleichs</a:t>
            </a:r>
          </a:p>
          <a:p>
            <a:pPr algn="ctr" defTabSz="457200">
              <a:spcBef>
                <a:spcPts val="0"/>
              </a:spcBef>
              <a:defRPr>
                <a:solidFill>
                  <a:srgbClr val="000000"/>
                </a:solidFill>
                <a:latin typeface="+mn-lt"/>
                <a:ea typeface="+mn-ea"/>
                <a:cs typeface="+mn-cs"/>
                <a:sym typeface="Helvetica"/>
              </a:defRPr>
            </a:pPr>
            <a:r>
              <a:t>gibt es?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246" name="Dokumentation"/>
          <p:cNvSpPr txBox="1">
            <a:spLocks noGrp="1"/>
          </p:cNvSpPr>
          <p:nvPr>
            <p:ph type="title"/>
          </p:nvPr>
        </p:nvSpPr>
        <p:spPr>
          <a:prstGeom prst="rect">
            <a:avLst/>
          </a:prstGeom>
        </p:spPr>
        <p:txBody>
          <a:bodyPr/>
          <a:lstStyle>
            <a:lvl1pPr defTabSz="439316">
              <a:spcBef>
                <a:spcPts val="2000"/>
              </a:spcBef>
              <a:defRPr sz="3200">
                <a:solidFill>
                  <a:srgbClr val="155472"/>
                </a:solidFill>
              </a:defRPr>
            </a:lvl1pPr>
          </a:lstStyle>
          <a:p>
            <a:r>
              <a:t>Dokumentation Ihres Projektes</a:t>
            </a:r>
          </a:p>
        </p:txBody>
      </p:sp>
      <p:sp>
        <p:nvSpPr>
          <p:cNvPr id="247" name="Umfang mind. 4 Seiten max. 6 Seiten schriftlich…"/>
          <p:cNvSpPr txBox="1">
            <a:spLocks noGrp="1"/>
          </p:cNvSpPr>
          <p:nvPr>
            <p:ph type="body" sz="half" idx="1"/>
          </p:nvPr>
        </p:nvSpPr>
        <p:spPr>
          <a:xfrm>
            <a:off x="406400" y="2386707"/>
            <a:ext cx="6697068" cy="6465195"/>
          </a:xfrm>
          <a:prstGeom prst="rect">
            <a:avLst/>
          </a:prstGeom>
        </p:spPr>
        <p:txBody>
          <a:bodyPr anchor="t"/>
          <a:lstStyle/>
          <a:p>
            <a:pPr marL="314958" indent="-314958" defTabSz="414780">
              <a:lnSpc>
                <a:spcPct val="100000"/>
              </a:lnSpc>
              <a:spcBef>
                <a:spcPts val="1900"/>
              </a:spcBef>
              <a:buClr>
                <a:schemeClr val="accent1"/>
              </a:buClr>
              <a:buSzPct val="104999"/>
              <a:buFont typeface="Avenir Next"/>
              <a:buChar char="▸"/>
              <a:defRPr sz="1900" cap="none" spc="0">
                <a:solidFill>
                  <a:srgbClr val="222222"/>
                </a:solidFill>
                <a:latin typeface="Avenir Next Medium"/>
                <a:ea typeface="Avenir Next Medium"/>
                <a:cs typeface="Avenir Next Medium"/>
                <a:sym typeface="Avenir Next Medium"/>
              </a:defRPr>
            </a:pPr>
            <a:r>
              <a:t>Umfang mind. 1 Seite max. 2 Seiten schriftlich</a:t>
            </a:r>
          </a:p>
          <a:p>
            <a:pPr marL="314958" indent="-314958" defTabSz="414780">
              <a:lnSpc>
                <a:spcPct val="100000"/>
              </a:lnSpc>
              <a:spcBef>
                <a:spcPts val="1900"/>
              </a:spcBef>
              <a:buClr>
                <a:schemeClr val="accent1"/>
              </a:buClr>
              <a:buSzPct val="104999"/>
              <a:buFont typeface="Avenir Next"/>
              <a:buChar char="▸"/>
              <a:defRPr sz="1900" cap="none" spc="0">
                <a:solidFill>
                  <a:srgbClr val="222222"/>
                </a:solidFill>
                <a:latin typeface="Avenir Next Medium"/>
                <a:ea typeface="Avenir Next Medium"/>
                <a:cs typeface="Avenir Next Medium"/>
                <a:sym typeface="Avenir Next Medium"/>
              </a:defRPr>
            </a:pPr>
            <a:r>
              <a:t>Begründung der päd. Intention des Projekts</a:t>
            </a:r>
          </a:p>
          <a:p>
            <a:pPr marL="314958" indent="-314958" defTabSz="414780">
              <a:lnSpc>
                <a:spcPct val="100000"/>
              </a:lnSpc>
              <a:spcBef>
                <a:spcPts val="1900"/>
              </a:spcBef>
              <a:buClr>
                <a:schemeClr val="accent1"/>
              </a:buClr>
              <a:buSzPct val="104999"/>
              <a:buFont typeface="Avenir Next"/>
              <a:buChar char="▸"/>
              <a:defRPr sz="1900" cap="none" spc="0">
                <a:solidFill>
                  <a:srgbClr val="222222"/>
                </a:solidFill>
                <a:latin typeface="Avenir Next Medium"/>
                <a:ea typeface="Avenir Next Medium"/>
                <a:cs typeface="Avenir Next Medium"/>
                <a:sym typeface="Avenir Next Medium"/>
              </a:defRPr>
            </a:pPr>
            <a:r>
              <a:t>Gedanken der Inklusion erklären: Möglichkeit einer Teilhabe für alle bzw. den Gewinn für alle</a:t>
            </a:r>
          </a:p>
          <a:p>
            <a:pPr marL="314958" indent="-314958" defTabSz="414780">
              <a:lnSpc>
                <a:spcPct val="100000"/>
              </a:lnSpc>
              <a:spcBef>
                <a:spcPts val="1900"/>
              </a:spcBef>
              <a:buClr>
                <a:schemeClr val="accent1"/>
              </a:buClr>
              <a:buSzPct val="104999"/>
              <a:buFont typeface="Avenir Next"/>
              <a:buChar char="▸"/>
              <a:defRPr sz="1900" cap="none" spc="0">
                <a:solidFill>
                  <a:srgbClr val="222222"/>
                </a:solidFill>
                <a:latin typeface="Avenir Next Medium"/>
                <a:ea typeface="Avenir Next Medium"/>
                <a:cs typeface="Avenir Next Medium"/>
                <a:sym typeface="Avenir Next Medium"/>
              </a:defRPr>
            </a:pPr>
            <a:r>
              <a:t>Darstellung der Arbeitsprozesse bzw. -ergebnisse</a:t>
            </a:r>
          </a:p>
          <a:p>
            <a:pPr marL="314958" indent="-314958" defTabSz="414780">
              <a:lnSpc>
                <a:spcPct val="100000"/>
              </a:lnSpc>
              <a:spcBef>
                <a:spcPts val="1900"/>
              </a:spcBef>
              <a:buClr>
                <a:schemeClr val="accent1"/>
              </a:buClr>
              <a:buSzPct val="104999"/>
              <a:buFont typeface="Avenir Next"/>
              <a:buChar char="▸"/>
              <a:defRPr sz="1900" cap="none" spc="0">
                <a:solidFill>
                  <a:srgbClr val="222222"/>
                </a:solidFill>
                <a:latin typeface="Avenir Next Medium"/>
                <a:ea typeface="Avenir Next Medium"/>
                <a:cs typeface="Avenir Next Medium"/>
                <a:sym typeface="Avenir Next Medium"/>
              </a:defRPr>
            </a:pPr>
            <a:r>
              <a:t>Zeitleiste</a:t>
            </a:r>
          </a:p>
          <a:p>
            <a:pPr marL="314958" indent="-314958" defTabSz="414780">
              <a:lnSpc>
                <a:spcPct val="100000"/>
              </a:lnSpc>
              <a:spcBef>
                <a:spcPts val="1900"/>
              </a:spcBef>
              <a:buClr>
                <a:schemeClr val="accent1"/>
              </a:buClr>
              <a:buSzPct val="104999"/>
              <a:buFont typeface="Avenir Next"/>
              <a:buChar char="▸"/>
              <a:defRPr sz="1900" cap="none" spc="0">
                <a:solidFill>
                  <a:srgbClr val="222222"/>
                </a:solidFill>
                <a:latin typeface="Avenir Next Medium"/>
                <a:ea typeface="Avenir Next Medium"/>
                <a:cs typeface="Avenir Next Medium"/>
                <a:sym typeface="Avenir Next Medium"/>
              </a:defRPr>
            </a:pPr>
            <a:r>
              <a:t>Rückmeldung zum Projekt durch Schulleitung, Kollegium, Eltern usw.</a:t>
            </a:r>
          </a:p>
          <a:p>
            <a:pPr marL="314958" indent="-314958" defTabSz="414780">
              <a:lnSpc>
                <a:spcPct val="100000"/>
              </a:lnSpc>
              <a:spcBef>
                <a:spcPts val="1900"/>
              </a:spcBef>
              <a:buClr>
                <a:schemeClr val="accent1"/>
              </a:buClr>
              <a:buSzPct val="104999"/>
              <a:buFont typeface="Avenir Next"/>
              <a:buChar char="▸"/>
              <a:defRPr sz="1900" cap="none" spc="0">
                <a:solidFill>
                  <a:srgbClr val="222222"/>
                </a:solidFill>
                <a:latin typeface="Avenir Next Medium"/>
                <a:ea typeface="Avenir Next Medium"/>
                <a:cs typeface="Avenir Next Medium"/>
                <a:sym typeface="Avenir Next Medium"/>
              </a:defRPr>
            </a:pPr>
            <a:r>
              <a:t>Reflexion</a:t>
            </a:r>
          </a:p>
          <a:p>
            <a:pPr marL="314958" indent="-314958" defTabSz="414780">
              <a:lnSpc>
                <a:spcPct val="100000"/>
              </a:lnSpc>
              <a:spcBef>
                <a:spcPts val="1900"/>
              </a:spcBef>
              <a:buClr>
                <a:schemeClr val="accent1"/>
              </a:buClr>
              <a:buSzPct val="104999"/>
              <a:buFont typeface="Avenir Next"/>
              <a:buChar char="▸"/>
              <a:defRPr sz="1900" cap="none" spc="0">
                <a:solidFill>
                  <a:srgbClr val="222222"/>
                </a:solidFill>
                <a:latin typeface="Avenir Next Medium"/>
                <a:ea typeface="Avenir Next Medium"/>
                <a:cs typeface="Avenir Next Medium"/>
                <a:sym typeface="Avenir Next Medium"/>
              </a:defRPr>
            </a:pPr>
            <a:r>
              <a:t>Bestätigung und Durchführung des Projekts durch die Schulleitung</a:t>
            </a:r>
          </a:p>
          <a:p>
            <a:pPr marL="314958" indent="-314958" defTabSz="414780">
              <a:lnSpc>
                <a:spcPct val="100000"/>
              </a:lnSpc>
              <a:spcBef>
                <a:spcPts val="1900"/>
              </a:spcBef>
              <a:buClr>
                <a:schemeClr val="accent1"/>
              </a:buClr>
              <a:buSzPct val="104999"/>
              <a:buFont typeface="Avenir Next"/>
              <a:buChar char="▸"/>
              <a:defRPr sz="1900" cap="none" spc="0">
                <a:solidFill>
                  <a:srgbClr val="222222"/>
                </a:solidFill>
                <a:latin typeface="Avenir Next Medium"/>
                <a:ea typeface="Avenir Next Medium"/>
                <a:cs typeface="Avenir Next Medium"/>
                <a:sym typeface="Avenir Next Medium"/>
              </a:defRPr>
            </a:pPr>
            <a:r>
              <a:t>Bescheinigung VSMS führen (Unterschriften Workshop, Stammgruppenleitung, Schulleitung) </a:t>
            </a:r>
          </a:p>
        </p:txBody>
      </p:sp>
      <p:pic>
        <p:nvPicPr>
          <p:cNvPr id="248" name="ASS_Inklusion.jpg" descr="ASS_Inklusion.jpg"/>
          <p:cNvPicPr>
            <a:picLocks noChangeAspect="1"/>
          </p:cNvPicPr>
          <p:nvPr/>
        </p:nvPicPr>
        <p:blipFill>
          <a:blip r:embed="rId2"/>
          <a:stretch>
            <a:fillRect/>
          </a:stretch>
        </p:blipFill>
        <p:spPr>
          <a:xfrm>
            <a:off x="8158111" y="3274579"/>
            <a:ext cx="3981230" cy="398988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250" name="Dokumentation"/>
          <p:cNvSpPr txBox="1">
            <a:spLocks noGrp="1"/>
          </p:cNvSpPr>
          <p:nvPr>
            <p:ph type="title"/>
          </p:nvPr>
        </p:nvSpPr>
        <p:spPr>
          <a:xfrm>
            <a:off x="406400" y="1536700"/>
            <a:ext cx="6299200" cy="711200"/>
          </a:xfrm>
          <a:prstGeom prst="rect">
            <a:avLst/>
          </a:prstGeom>
        </p:spPr>
        <p:txBody>
          <a:bodyPr/>
          <a:lstStyle>
            <a:lvl1pPr defTabSz="461518">
              <a:spcBef>
                <a:spcPts val="2200"/>
              </a:spcBef>
              <a:defRPr sz="4700">
                <a:solidFill>
                  <a:srgbClr val="155472"/>
                </a:solidFill>
              </a:defRPr>
            </a:lvl1pPr>
          </a:lstStyle>
          <a:p>
            <a:r>
              <a:t>Dokumentation </a:t>
            </a:r>
          </a:p>
        </p:txBody>
      </p:sp>
      <p:sp>
        <p:nvSpPr>
          <p:cNvPr id="251" name="Studienseminar Hanau…"/>
          <p:cNvSpPr txBox="1"/>
          <p:nvPr/>
        </p:nvSpPr>
        <p:spPr>
          <a:xfrm>
            <a:off x="4860966" y="1611979"/>
            <a:ext cx="6207091" cy="708279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49580">
              <a:spcBef>
                <a:spcPts val="1500"/>
              </a:spcBef>
              <a:defRPr sz="1200" spc="11">
                <a:solidFill>
                  <a:srgbClr val="17365D"/>
                </a:solidFill>
                <a:uFill>
                  <a:solidFill>
                    <a:srgbClr val="17365D"/>
                  </a:solidFill>
                </a:uFill>
                <a:latin typeface="Cambria"/>
                <a:ea typeface="Cambria"/>
                <a:cs typeface="Cambria"/>
                <a:sym typeface="Cambria"/>
              </a:defRPr>
            </a:pPr>
            <a:r>
              <a:t>Studienseminar Hanau</a:t>
            </a:r>
          </a:p>
          <a:p>
            <a:pPr defTabSz="449580">
              <a:spcBef>
                <a:spcPts val="1500"/>
              </a:spcBef>
              <a:defRPr sz="1200" spc="11">
                <a:solidFill>
                  <a:srgbClr val="17365D"/>
                </a:solidFill>
                <a:uFill>
                  <a:solidFill>
                    <a:srgbClr val="17365D"/>
                  </a:solidFill>
                </a:uFill>
                <a:latin typeface="Cambria"/>
                <a:ea typeface="Cambria"/>
                <a:cs typeface="Cambria"/>
                <a:sym typeface="Cambria"/>
              </a:defRPr>
            </a:pPr>
            <a:r>
              <a:t>VSMS</a:t>
            </a:r>
          </a:p>
          <a:p>
            <a:pPr defTabSz="449580">
              <a:lnSpc>
                <a:spcPct val="115000"/>
              </a:lnSpc>
              <a:spcBef>
                <a:spcPts val="1000"/>
              </a:spcBef>
              <a:defRPr sz="1200" b="1">
                <a:solidFill>
                  <a:srgbClr val="000000"/>
                </a:solidFill>
                <a:uFill>
                  <a:solidFill>
                    <a:srgbClr val="000000"/>
                  </a:solidFill>
                </a:uFill>
                <a:latin typeface="+mn-lt"/>
                <a:ea typeface="+mn-ea"/>
                <a:cs typeface="+mn-cs"/>
                <a:sym typeface="Helvetica"/>
              </a:defRPr>
            </a:pPr>
            <a:r>
              <a:t>Dokumentation meines Projektes</a:t>
            </a:r>
          </a:p>
          <a:p>
            <a:pPr defTabSz="449580">
              <a:lnSpc>
                <a:spcPct val="115000"/>
              </a:lnSpc>
              <a:spcBef>
                <a:spcPts val="1000"/>
              </a:spcBef>
              <a:defRPr sz="1200">
                <a:solidFill>
                  <a:srgbClr val="000000"/>
                </a:solidFill>
                <a:uFill>
                  <a:solidFill>
                    <a:srgbClr val="000000"/>
                  </a:solidFill>
                </a:uFill>
                <a:latin typeface="Calibri"/>
                <a:ea typeface="Calibri"/>
                <a:cs typeface="Calibri"/>
                <a:sym typeface="Calibri"/>
              </a:defRPr>
            </a:pPr>
            <a:r>
              <a:t>Name:</a:t>
            </a:r>
          </a:p>
          <a:p>
            <a:pPr defTabSz="449580">
              <a:lnSpc>
                <a:spcPct val="115000"/>
              </a:lnSpc>
              <a:spcBef>
                <a:spcPts val="1000"/>
              </a:spcBef>
              <a:defRPr sz="1200">
                <a:solidFill>
                  <a:srgbClr val="000000"/>
                </a:solidFill>
                <a:uFill>
                  <a:solidFill>
                    <a:srgbClr val="000000"/>
                  </a:solidFill>
                </a:uFill>
                <a:latin typeface="Calibri"/>
                <a:ea typeface="Calibri"/>
                <a:cs typeface="Calibri"/>
                <a:sym typeface="Calibri"/>
              </a:defRPr>
            </a:pPr>
            <a:r>
              <a:t>Titel:</a:t>
            </a:r>
          </a:p>
          <a:p>
            <a:pPr defTabSz="449580">
              <a:lnSpc>
                <a:spcPct val="115000"/>
              </a:lnSpc>
              <a:spcBef>
                <a:spcPts val="1000"/>
              </a:spcBef>
              <a:defRPr sz="1200">
                <a:solidFill>
                  <a:srgbClr val="000000"/>
                </a:solidFill>
                <a:uFill>
                  <a:solidFill>
                    <a:srgbClr val="000000"/>
                  </a:solidFill>
                </a:uFill>
                <a:latin typeface="Calibri"/>
                <a:ea typeface="Calibri"/>
                <a:cs typeface="Calibri"/>
                <a:sym typeface="Calibri"/>
              </a:defRPr>
            </a:pPr>
            <a:r>
              <a:t>Themenwahl / pädagogische Intention:</a:t>
            </a:r>
          </a:p>
          <a:p>
            <a:pPr marL="457198" indent="-228599" defTabSz="449580">
              <a:spcBef>
                <a:spcPts val="0"/>
              </a:spcBef>
              <a:buSzPct val="100000"/>
              <a:buFont typeface="Symbol"/>
              <a:buChar char="·"/>
              <a:defRPr sz="1200">
                <a:solidFill>
                  <a:srgbClr val="000000"/>
                </a:solidFill>
                <a:uFill>
                  <a:solidFill>
                    <a:srgbClr val="000000"/>
                  </a:solidFill>
                </a:uFill>
                <a:latin typeface="Arial"/>
                <a:ea typeface="Arial"/>
                <a:cs typeface="Arial"/>
                <a:sym typeface="Arial"/>
              </a:defRPr>
            </a:pPr>
            <a:endParaRPr/>
          </a:p>
          <a:p>
            <a:pPr marL="457198" indent="-228599" defTabSz="449580">
              <a:spcBef>
                <a:spcPts val="0"/>
              </a:spcBef>
              <a:buSzPct val="100000"/>
              <a:buFont typeface="Symbol"/>
              <a:buChar char="·"/>
              <a:defRPr sz="1200">
                <a:solidFill>
                  <a:srgbClr val="000000"/>
                </a:solidFill>
                <a:uFill>
                  <a:solidFill>
                    <a:srgbClr val="000000"/>
                  </a:solidFill>
                </a:uFill>
                <a:latin typeface="Arial"/>
                <a:ea typeface="Arial"/>
                <a:cs typeface="Arial"/>
                <a:sym typeface="Arial"/>
              </a:defRPr>
            </a:pPr>
            <a:endParaRPr/>
          </a:p>
          <a:p>
            <a:pPr marL="457198" indent="-228599" defTabSz="449580">
              <a:spcBef>
                <a:spcPts val="0"/>
              </a:spcBef>
              <a:buSzPct val="100000"/>
              <a:buFont typeface="Symbol"/>
              <a:buChar char="·"/>
              <a:defRPr sz="1200">
                <a:solidFill>
                  <a:srgbClr val="000000"/>
                </a:solidFill>
                <a:uFill>
                  <a:solidFill>
                    <a:srgbClr val="000000"/>
                  </a:solidFill>
                </a:uFill>
                <a:latin typeface="Arial"/>
                <a:ea typeface="Arial"/>
                <a:cs typeface="Arial"/>
                <a:sym typeface="Arial"/>
              </a:defRPr>
            </a:pPr>
            <a:endParaRPr/>
          </a:p>
          <a:p>
            <a:pPr indent="228600" defTabSz="449580">
              <a:spcBef>
                <a:spcPts val="0"/>
              </a:spcBef>
              <a:defRPr sz="1200">
                <a:solidFill>
                  <a:srgbClr val="000000"/>
                </a:solidFill>
                <a:uFill>
                  <a:solidFill>
                    <a:srgbClr val="000000"/>
                  </a:solidFill>
                </a:uFill>
                <a:latin typeface="Arial"/>
                <a:ea typeface="Arial"/>
                <a:cs typeface="Arial"/>
                <a:sym typeface="Arial"/>
              </a:defRPr>
            </a:pPr>
            <a:endParaRPr/>
          </a:p>
          <a:p>
            <a:pPr defTabSz="449580">
              <a:spcBef>
                <a:spcPts val="0"/>
              </a:spcBef>
              <a:defRPr sz="1200">
                <a:solidFill>
                  <a:srgbClr val="000000"/>
                </a:solidFill>
                <a:uFill>
                  <a:solidFill>
                    <a:srgbClr val="000000"/>
                  </a:solidFill>
                </a:uFill>
                <a:latin typeface="Calibri"/>
                <a:ea typeface="Calibri"/>
                <a:cs typeface="Calibri"/>
                <a:sym typeface="Calibri"/>
              </a:defRPr>
            </a:pPr>
            <a:r>
              <a:t>Inklusion: "Möglichkeit einer Teilhabe für alle" bzw. "Möglichkeit eines Gewinns für alle" </a:t>
            </a:r>
          </a:p>
          <a:p>
            <a:pPr defTabSz="449580">
              <a:spcBef>
                <a:spcPts val="0"/>
              </a:spcBef>
              <a:defRPr sz="1200">
                <a:solidFill>
                  <a:srgbClr val="000000"/>
                </a:solidFill>
                <a:uFill>
                  <a:solidFill>
                    <a:srgbClr val="000000"/>
                  </a:solidFill>
                </a:uFill>
                <a:latin typeface="Calibri"/>
                <a:ea typeface="Calibri"/>
                <a:cs typeface="Calibri"/>
                <a:sym typeface="Calibri"/>
              </a:defRPr>
            </a:pPr>
            <a:endParaRPr/>
          </a:p>
          <a:p>
            <a:pPr marL="457198" indent="-228599" defTabSz="449580">
              <a:spcBef>
                <a:spcPts val="0"/>
              </a:spcBef>
              <a:buSzPct val="100000"/>
              <a:buBlip>
                <a:blip r:embed="rId2"/>
              </a:buBlip>
              <a:defRPr sz="1200">
                <a:solidFill>
                  <a:srgbClr val="000000"/>
                </a:solidFill>
                <a:uFill>
                  <a:solidFill>
                    <a:srgbClr val="000000"/>
                  </a:solidFill>
                </a:uFill>
                <a:latin typeface="Arial"/>
                <a:ea typeface="Arial"/>
                <a:cs typeface="Arial"/>
                <a:sym typeface="Arial"/>
              </a:defRPr>
            </a:pPr>
            <a:r>
              <a:t> </a:t>
            </a:r>
          </a:p>
          <a:p>
            <a:pPr marL="457198" indent="-228599" defTabSz="449580">
              <a:spcBef>
                <a:spcPts val="0"/>
              </a:spcBef>
              <a:buSzPct val="100000"/>
              <a:buBlip>
                <a:blip r:embed="rId2"/>
              </a:buBlip>
              <a:defRPr sz="1200">
                <a:solidFill>
                  <a:srgbClr val="000000"/>
                </a:solidFill>
                <a:uFill>
                  <a:solidFill>
                    <a:srgbClr val="000000"/>
                  </a:solidFill>
                </a:uFill>
                <a:latin typeface="Arial"/>
                <a:ea typeface="Arial"/>
                <a:cs typeface="Arial"/>
                <a:sym typeface="Arial"/>
              </a:defRPr>
            </a:pPr>
            <a:r>
              <a:t> </a:t>
            </a:r>
          </a:p>
          <a:p>
            <a:pPr marL="457198" indent="-228599" defTabSz="449580">
              <a:spcBef>
                <a:spcPts val="0"/>
              </a:spcBef>
              <a:buSzPct val="100000"/>
              <a:buBlip>
                <a:blip r:embed="rId2"/>
              </a:buBlip>
              <a:defRPr sz="1200">
                <a:solidFill>
                  <a:srgbClr val="000000"/>
                </a:solidFill>
                <a:uFill>
                  <a:solidFill>
                    <a:srgbClr val="000000"/>
                  </a:solidFill>
                </a:uFill>
                <a:latin typeface="Arial"/>
                <a:ea typeface="Arial"/>
                <a:cs typeface="Arial"/>
                <a:sym typeface="Arial"/>
              </a:defRPr>
            </a:pPr>
            <a:endParaRPr/>
          </a:p>
          <a:p>
            <a:pPr defTabSz="449580">
              <a:spcBef>
                <a:spcPts val="0"/>
              </a:spcBef>
              <a:defRPr sz="1200">
                <a:solidFill>
                  <a:srgbClr val="000000"/>
                </a:solidFill>
                <a:uFill>
                  <a:solidFill>
                    <a:srgbClr val="000000"/>
                  </a:solidFill>
                </a:uFill>
                <a:latin typeface="Arial"/>
                <a:ea typeface="Arial"/>
                <a:cs typeface="Arial"/>
                <a:sym typeface="Arial"/>
              </a:defRPr>
            </a:pPr>
            <a:endParaRPr/>
          </a:p>
          <a:p>
            <a:pPr defTabSz="449580">
              <a:lnSpc>
                <a:spcPct val="115000"/>
              </a:lnSpc>
              <a:spcBef>
                <a:spcPts val="1000"/>
              </a:spcBef>
              <a:defRPr sz="1200">
                <a:solidFill>
                  <a:srgbClr val="000000"/>
                </a:solidFill>
                <a:uFill>
                  <a:solidFill>
                    <a:srgbClr val="000000"/>
                  </a:solidFill>
                </a:uFill>
                <a:latin typeface="Calibri"/>
                <a:ea typeface="Calibri"/>
                <a:cs typeface="Calibri"/>
                <a:sym typeface="Calibri"/>
              </a:defRPr>
            </a:pPr>
            <a:r>
              <a:t>Zeitleiste:</a:t>
            </a:r>
          </a:p>
          <a:p>
            <a:pPr marL="457198" indent="-228599" defTabSz="449580">
              <a:spcBef>
                <a:spcPts val="0"/>
              </a:spcBef>
              <a:buSzPct val="100000"/>
              <a:buFont typeface="Arial"/>
              <a:buChar char="➢"/>
              <a:defRPr sz="1200">
                <a:solidFill>
                  <a:srgbClr val="000000"/>
                </a:solidFill>
                <a:uFill>
                  <a:solidFill>
                    <a:srgbClr val="000000"/>
                  </a:solidFill>
                </a:uFill>
                <a:latin typeface="Arial"/>
                <a:ea typeface="Arial"/>
                <a:cs typeface="Arial"/>
                <a:sym typeface="Arial"/>
              </a:defRPr>
            </a:pPr>
            <a:endParaRPr/>
          </a:p>
          <a:p>
            <a:pPr marL="457198" indent="-228599" defTabSz="449580">
              <a:spcBef>
                <a:spcPts val="0"/>
              </a:spcBef>
              <a:buSzPct val="100000"/>
              <a:buFont typeface="Arial"/>
              <a:buChar char="➢"/>
              <a:defRPr sz="1200">
                <a:solidFill>
                  <a:srgbClr val="000000"/>
                </a:solidFill>
                <a:uFill>
                  <a:solidFill>
                    <a:srgbClr val="000000"/>
                  </a:solidFill>
                </a:uFill>
                <a:latin typeface="Arial"/>
                <a:ea typeface="Arial"/>
                <a:cs typeface="Arial"/>
                <a:sym typeface="Arial"/>
              </a:defRPr>
            </a:pPr>
            <a:endParaRPr/>
          </a:p>
          <a:p>
            <a:pPr marL="457198" indent="-228599" defTabSz="449580">
              <a:spcBef>
                <a:spcPts val="0"/>
              </a:spcBef>
              <a:buSzPct val="100000"/>
              <a:buFont typeface="Arial"/>
              <a:buChar char="➢"/>
              <a:defRPr sz="1200">
                <a:solidFill>
                  <a:srgbClr val="000000"/>
                </a:solidFill>
                <a:uFill>
                  <a:solidFill>
                    <a:srgbClr val="000000"/>
                  </a:solidFill>
                </a:uFill>
                <a:latin typeface="Arial"/>
                <a:ea typeface="Arial"/>
                <a:cs typeface="Arial"/>
                <a:sym typeface="Arial"/>
              </a:defRPr>
            </a:pPr>
            <a:endParaRPr/>
          </a:p>
          <a:p>
            <a:pPr indent="457200" defTabSz="449580">
              <a:spcBef>
                <a:spcPts val="0"/>
              </a:spcBef>
              <a:defRPr sz="1200">
                <a:solidFill>
                  <a:srgbClr val="000000"/>
                </a:solidFill>
                <a:uFill>
                  <a:solidFill>
                    <a:srgbClr val="000000"/>
                  </a:solidFill>
                </a:uFill>
                <a:latin typeface="Arial"/>
                <a:ea typeface="Arial"/>
                <a:cs typeface="Arial"/>
                <a:sym typeface="Arial"/>
              </a:defRPr>
            </a:pPr>
            <a:endParaRPr/>
          </a:p>
          <a:p>
            <a:pPr defTabSz="449580">
              <a:spcBef>
                <a:spcPts val="0"/>
              </a:spcBef>
              <a:defRPr sz="1200">
                <a:solidFill>
                  <a:srgbClr val="000000"/>
                </a:solidFill>
                <a:uFill>
                  <a:solidFill>
                    <a:srgbClr val="000000"/>
                  </a:solidFill>
                </a:uFill>
                <a:latin typeface="Arial"/>
                <a:ea typeface="Arial"/>
                <a:cs typeface="Arial"/>
                <a:sym typeface="Arial"/>
              </a:defRPr>
            </a:pPr>
            <a:endParaRPr/>
          </a:p>
          <a:p>
            <a:pPr defTabSz="449580">
              <a:lnSpc>
                <a:spcPct val="115000"/>
              </a:lnSpc>
              <a:spcBef>
                <a:spcPts val="1000"/>
              </a:spcBef>
              <a:defRPr sz="1200">
                <a:solidFill>
                  <a:srgbClr val="000000"/>
                </a:solidFill>
                <a:uFill>
                  <a:solidFill>
                    <a:srgbClr val="000000"/>
                  </a:solidFill>
                </a:uFill>
                <a:latin typeface="Calibri"/>
                <a:ea typeface="Calibri"/>
                <a:cs typeface="Calibri"/>
                <a:sym typeface="Calibri"/>
              </a:defRPr>
            </a:pPr>
            <a:r>
              <a:t>Rückmeldung zum Projekt durch SuS, Kolleginnen/Kollegen, Schulleitung, Eltern, usw.:</a:t>
            </a:r>
          </a:p>
          <a:p>
            <a:pPr marL="457198" indent="-228599" defTabSz="449580">
              <a:spcBef>
                <a:spcPts val="0"/>
              </a:spcBef>
              <a:buSzPct val="100000"/>
              <a:buFont typeface="Courier New"/>
              <a:buChar char="o"/>
              <a:defRPr sz="1200">
                <a:solidFill>
                  <a:srgbClr val="000000"/>
                </a:solidFill>
                <a:uFill>
                  <a:solidFill>
                    <a:srgbClr val="000000"/>
                  </a:solidFill>
                </a:uFill>
                <a:latin typeface="Arial"/>
                <a:ea typeface="Arial"/>
                <a:cs typeface="Arial"/>
                <a:sym typeface="Arial"/>
              </a:defRPr>
            </a:pPr>
            <a:endParaRPr/>
          </a:p>
          <a:p>
            <a:pPr marL="457198" indent="-228599" defTabSz="449580">
              <a:spcBef>
                <a:spcPts val="0"/>
              </a:spcBef>
              <a:buSzPct val="100000"/>
              <a:buFont typeface="Courier New"/>
              <a:buChar char="o"/>
              <a:defRPr sz="1200">
                <a:solidFill>
                  <a:srgbClr val="000000"/>
                </a:solidFill>
                <a:uFill>
                  <a:solidFill>
                    <a:srgbClr val="000000"/>
                  </a:solidFill>
                </a:uFill>
                <a:latin typeface="Arial"/>
                <a:ea typeface="Arial"/>
                <a:cs typeface="Arial"/>
                <a:sym typeface="Arial"/>
              </a:defRPr>
            </a:pPr>
            <a:endParaRPr/>
          </a:p>
          <a:p>
            <a:pPr marL="457198" indent="-228599" defTabSz="449580">
              <a:spcBef>
                <a:spcPts val="0"/>
              </a:spcBef>
              <a:buSzPct val="100000"/>
              <a:buFont typeface="Courier New"/>
              <a:buChar char="o"/>
              <a:defRPr sz="1200">
                <a:solidFill>
                  <a:srgbClr val="000000"/>
                </a:solidFill>
                <a:uFill>
                  <a:solidFill>
                    <a:srgbClr val="000000"/>
                  </a:solidFill>
                </a:uFill>
                <a:latin typeface="Arial"/>
                <a:ea typeface="Arial"/>
                <a:cs typeface="Arial"/>
                <a:sym typeface="Arial"/>
              </a:defRPr>
            </a:pPr>
            <a:endParaRPr/>
          </a:p>
          <a:p>
            <a:pPr defTabSz="449580">
              <a:spcBef>
                <a:spcPts val="0"/>
              </a:spcBef>
              <a:defRPr sz="1200">
                <a:solidFill>
                  <a:srgbClr val="000000"/>
                </a:solidFill>
                <a:uFill>
                  <a:solidFill>
                    <a:srgbClr val="000000"/>
                  </a:solidFill>
                </a:uFill>
                <a:latin typeface="Arial"/>
                <a:ea typeface="Arial"/>
                <a:cs typeface="Arial"/>
                <a:sym typeface="Arial"/>
              </a:defRPr>
            </a:pPr>
            <a:endParaRPr/>
          </a:p>
          <a:p>
            <a:pPr defTabSz="449580">
              <a:lnSpc>
                <a:spcPct val="115000"/>
              </a:lnSpc>
              <a:spcBef>
                <a:spcPts val="1000"/>
              </a:spcBef>
              <a:defRPr sz="1200">
                <a:solidFill>
                  <a:srgbClr val="000000"/>
                </a:solidFill>
                <a:uFill>
                  <a:solidFill>
                    <a:srgbClr val="000000"/>
                  </a:solidFill>
                </a:uFill>
                <a:latin typeface="Calibri"/>
                <a:ea typeface="Calibri"/>
                <a:cs typeface="Calibri"/>
                <a:sym typeface="Calibri"/>
              </a:defRPr>
            </a:pPr>
            <a:r>
              <a:t>Reflexion des Projektes:</a:t>
            </a:r>
          </a:p>
          <a:p>
            <a:pPr marL="457198" indent="-228599" defTabSz="449580">
              <a:spcBef>
                <a:spcPts val="0"/>
              </a:spcBef>
              <a:buSzPct val="100000"/>
              <a:buFont typeface="Symbol"/>
              <a:buChar char="·"/>
              <a:defRPr sz="1200">
                <a:solidFill>
                  <a:srgbClr val="000000"/>
                </a:solidFill>
                <a:uFill>
                  <a:solidFill>
                    <a:srgbClr val="000000"/>
                  </a:solidFill>
                </a:uFill>
                <a:latin typeface="Arial"/>
                <a:ea typeface="Arial"/>
                <a:cs typeface="Arial"/>
                <a:sym typeface="Arial"/>
              </a:defRPr>
            </a:pPr>
            <a:endParaRPr/>
          </a:p>
          <a:p>
            <a:pPr marL="457198" indent="-228599" defTabSz="449580">
              <a:spcBef>
                <a:spcPts val="0"/>
              </a:spcBef>
              <a:buSzPct val="100000"/>
              <a:buFont typeface="Symbol"/>
              <a:buChar char="·"/>
              <a:defRPr sz="1200">
                <a:solidFill>
                  <a:srgbClr val="000000"/>
                </a:solidFill>
                <a:uFill>
                  <a:solidFill>
                    <a:srgbClr val="000000"/>
                  </a:solidFill>
                </a:uFill>
                <a:latin typeface="Arial"/>
                <a:ea typeface="Arial"/>
                <a:cs typeface="Arial"/>
                <a:sym typeface="Arial"/>
              </a:defRPr>
            </a:pPr>
            <a:endParaRPr/>
          </a:p>
          <a:p>
            <a:pPr marL="457198" indent="-228599" defTabSz="449580">
              <a:spcBef>
                <a:spcPts val="0"/>
              </a:spcBef>
              <a:buSzPct val="100000"/>
              <a:buFont typeface="Symbol"/>
              <a:buChar char="·"/>
              <a:defRPr sz="1200">
                <a:solidFill>
                  <a:srgbClr val="000000"/>
                </a:solidFill>
                <a:uFill>
                  <a:solidFill>
                    <a:srgbClr val="000000"/>
                  </a:solidFill>
                </a:uFill>
                <a:latin typeface="Arial"/>
                <a:ea typeface="Arial"/>
                <a:cs typeface="Arial"/>
                <a:sym typeface="Arial"/>
              </a:defRPr>
            </a:pPr>
            <a:endParaRPr/>
          </a:p>
          <a:p>
            <a:pPr defTabSz="449580">
              <a:spcBef>
                <a:spcPts val="0"/>
              </a:spcBef>
              <a:defRPr sz="1200">
                <a:solidFill>
                  <a:srgbClr val="000000"/>
                </a:solidFill>
                <a:uFill>
                  <a:solidFill>
                    <a:srgbClr val="000000"/>
                  </a:solidFill>
                </a:uFill>
                <a:latin typeface="Calibri"/>
                <a:ea typeface="Calibri"/>
                <a:cs typeface="Calibri"/>
                <a:sym typeface="Calibri"/>
              </a:defRPr>
            </a:pPr>
            <a:r>
              <a:t>Bestätigung der Durchführung des Projekts durch Schulleitung</a:t>
            </a:r>
          </a:p>
        </p:txBody>
      </p:sp>
      <p:grpSp>
        <p:nvGrpSpPr>
          <p:cNvPr id="254" name="Ellipse 1"/>
          <p:cNvGrpSpPr/>
          <p:nvPr/>
        </p:nvGrpSpPr>
        <p:grpSpPr>
          <a:xfrm>
            <a:off x="2142418" y="5822943"/>
            <a:ext cx="2657834" cy="2228158"/>
            <a:chOff x="-1" y="-1"/>
            <a:chExt cx="2657832" cy="2228157"/>
          </a:xfrm>
        </p:grpSpPr>
        <p:sp>
          <p:nvSpPr>
            <p:cNvPr id="252" name="Oval"/>
            <p:cNvSpPr/>
            <p:nvPr/>
          </p:nvSpPr>
          <p:spPr>
            <a:xfrm rot="19597595">
              <a:off x="70198" y="609148"/>
              <a:ext cx="2517435" cy="1009857"/>
            </a:xfrm>
            <a:prstGeom prst="ellipse">
              <a:avLst/>
            </a:prstGeom>
            <a:solidFill>
              <a:srgbClr val="222222"/>
            </a:solidFill>
            <a:ln w="25400" cap="flat">
              <a:solidFill>
                <a:schemeClr val="accent1"/>
              </a:solidFill>
              <a:prstDash val="solid"/>
              <a:round/>
            </a:ln>
            <a:effectLst/>
          </p:spPr>
          <p:txBody>
            <a:bodyPr wrap="square" lIns="50800" tIns="50800" rIns="50800" bIns="50800" numCol="1" anchor="ctr">
              <a:noAutofit/>
            </a:bodyPr>
            <a:lstStyle/>
            <a:p>
              <a:pPr>
                <a:defRPr>
                  <a:latin typeface="+mn-lt"/>
                  <a:ea typeface="+mn-ea"/>
                  <a:cs typeface="+mn-cs"/>
                  <a:sym typeface="Helvetica"/>
                </a:defRPr>
              </a:pPr>
              <a:endParaRPr/>
            </a:p>
          </p:txBody>
        </p:sp>
        <p:sp>
          <p:nvSpPr>
            <p:cNvPr id="253" name="Max. 2 Seiten"/>
            <p:cNvSpPr txBox="1"/>
            <p:nvPr/>
          </p:nvSpPr>
          <p:spPr>
            <a:xfrm rot="19597595">
              <a:off x="438864" y="910873"/>
              <a:ext cx="1780093" cy="406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a:solidFill>
                    <a:srgbClr val="1F7FAB"/>
                  </a:solidFill>
                  <a:latin typeface="+mn-lt"/>
                  <a:ea typeface="+mn-ea"/>
                  <a:cs typeface="+mn-cs"/>
                  <a:sym typeface="Helvetica"/>
                </a:defRPr>
              </a:lvl1pPr>
            </a:lstStyle>
            <a:p>
              <a:r>
                <a:t>Max. 2 Seiten</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256" name="Alle notwendigen Dokumente finden Sie auf der Homepage des Studienseminars GHRF Hanau…"/>
          <p:cNvSpPr txBox="1">
            <a:spLocks noGrp="1"/>
          </p:cNvSpPr>
          <p:nvPr>
            <p:ph type="body" idx="1"/>
          </p:nvPr>
        </p:nvSpPr>
        <p:spPr>
          <a:xfrm>
            <a:off x="889000" y="2628899"/>
            <a:ext cx="11226800" cy="5237630"/>
          </a:xfrm>
          <a:prstGeom prst="rect">
            <a:avLst/>
          </a:prstGeom>
        </p:spPr>
        <p:txBody>
          <a:bodyPr/>
          <a:lstStyle/>
          <a:p>
            <a:pPr>
              <a:lnSpc>
                <a:spcPct val="100000"/>
              </a:lnSpc>
              <a:spcBef>
                <a:spcPts val="2800"/>
              </a:spcBef>
              <a:defRPr sz="3400" cap="none">
                <a:latin typeface="Avenir Next Medium"/>
                <a:ea typeface="Avenir Next Medium"/>
                <a:cs typeface="Avenir Next Medium"/>
                <a:sym typeface="Avenir Next Medium"/>
              </a:defRPr>
            </a:pPr>
            <a:r>
              <a:t>Alle notwendigen Dokumente finden Sie auf der Homepage des Studienseminars GHRF Hanau </a:t>
            </a:r>
          </a:p>
          <a:p>
            <a:pPr>
              <a:lnSpc>
                <a:spcPct val="100000"/>
              </a:lnSpc>
              <a:spcBef>
                <a:spcPts val="2800"/>
              </a:spcBef>
              <a:defRPr sz="1500" u="sng" cap="none">
                <a:solidFill>
                  <a:srgbClr val="0000FF"/>
                </a:solidFill>
                <a:uFill>
                  <a:solidFill>
                    <a:srgbClr val="0000FF"/>
                  </a:solidFill>
                </a:uFill>
                <a:latin typeface="Avenir Next Medium"/>
                <a:ea typeface="Avenir Next Medium"/>
                <a:cs typeface="Avenir Next Medium"/>
                <a:sym typeface="Avenir Next Medium"/>
              </a:defRPr>
            </a:pPr>
            <a:r>
              <a:rPr>
                <a:hlinkClick r:id="rId2"/>
              </a:rPr>
              <a:t>http://lakk.sts-ghrf-hanau.bildung.hessen.de/liv-haupt/AV/mitgestaltung_der_selbststaendigkeit_von_schule/index.html</a:t>
            </a:r>
          </a:p>
          <a:p>
            <a:pPr marL="444500" indent="-444500">
              <a:lnSpc>
                <a:spcPct val="100000"/>
              </a:lnSpc>
              <a:spcBef>
                <a:spcPts val="2800"/>
              </a:spcBef>
              <a:buClr>
                <a:schemeClr val="accent1"/>
              </a:buClr>
              <a:buSzPct val="104999"/>
              <a:buFont typeface="Avenir Next"/>
              <a:buChar char="-"/>
              <a:defRPr sz="2200" cap="none">
                <a:latin typeface="Avenir Next Medium"/>
                <a:ea typeface="Avenir Next Medium"/>
                <a:cs typeface="Avenir Next Medium"/>
                <a:sym typeface="Avenir Next Medium"/>
              </a:defRPr>
            </a:pPr>
            <a:r>
              <a:t>- Vorlage zur Dokumentation des Projekts</a:t>
            </a:r>
          </a:p>
          <a:p>
            <a:pPr marL="444500" indent="-444500">
              <a:lnSpc>
                <a:spcPct val="100000"/>
              </a:lnSpc>
              <a:spcBef>
                <a:spcPts val="2800"/>
              </a:spcBef>
              <a:buClr>
                <a:schemeClr val="accent1"/>
              </a:buClr>
              <a:buSzPct val="104999"/>
              <a:buFont typeface="Avenir Next"/>
              <a:buChar char="-"/>
              <a:defRPr sz="2200" cap="none">
                <a:latin typeface="Avenir Next Medium"/>
                <a:ea typeface="Avenir Next Medium"/>
                <a:cs typeface="Avenir Next Medium"/>
                <a:sym typeface="Avenir Next Medium"/>
              </a:defRPr>
            </a:pPr>
            <a:r>
              <a:t>- Bescheinigung über die Veranstaltung VSMS (Unterschriftenliste)</a:t>
            </a:r>
          </a:p>
          <a:p>
            <a:pPr marL="444500" indent="-444500">
              <a:lnSpc>
                <a:spcPct val="100000"/>
              </a:lnSpc>
              <a:spcBef>
                <a:spcPts val="2800"/>
              </a:spcBef>
              <a:buClr>
                <a:schemeClr val="accent1"/>
              </a:buClr>
              <a:buSzPct val="104999"/>
              <a:buFont typeface="Avenir Next"/>
              <a:buChar char="-"/>
              <a:defRPr sz="2200" cap="none">
                <a:latin typeface="Avenir Next Medium"/>
                <a:ea typeface="Avenir Next Medium"/>
                <a:cs typeface="Avenir Next Medium"/>
                <a:sym typeface="Avenir Next Medium"/>
              </a:defRPr>
            </a:pPr>
            <a:r>
              <a:t>sowie diese Präsentation der Einführungsveranstaltung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173" name="Veranstaltungsbeschreibung…"/>
          <p:cNvSpPr txBox="1">
            <a:spLocks noGrp="1"/>
          </p:cNvSpPr>
          <p:nvPr>
            <p:ph type="title"/>
          </p:nvPr>
        </p:nvSpPr>
        <p:spPr>
          <a:xfrm>
            <a:off x="406400" y="739172"/>
            <a:ext cx="12192000" cy="8431722"/>
          </a:xfrm>
          <a:prstGeom prst="rect">
            <a:avLst/>
          </a:prstGeom>
        </p:spPr>
        <p:txBody>
          <a:bodyPr/>
          <a:lstStyle/>
          <a:p>
            <a:pPr defTabSz="217460">
              <a:spcBef>
                <a:spcPts val="900"/>
              </a:spcBef>
              <a:defRPr sz="3100">
                <a:solidFill>
                  <a:srgbClr val="155472"/>
                </a:solidFill>
                <a:latin typeface="DIN Alternate"/>
                <a:ea typeface="DIN Alternate"/>
                <a:cs typeface="DIN Alternate"/>
                <a:sym typeface="DIN Alternate"/>
              </a:defRPr>
            </a:pPr>
            <a:r>
              <a:t>Veranstaltungsbeschreibung </a:t>
            </a:r>
            <a:endParaRPr sz="2200"/>
          </a:p>
          <a:p>
            <a:pPr defTabSz="217460">
              <a:spcBef>
                <a:spcPts val="900"/>
              </a:spcBef>
              <a:defRPr sz="3100">
                <a:solidFill>
                  <a:srgbClr val="155472"/>
                </a:solidFill>
                <a:latin typeface="DIN Alternate"/>
                <a:ea typeface="DIN Alternate"/>
                <a:cs typeface="DIN Alternate"/>
                <a:sym typeface="DIN Alternate"/>
              </a:defRPr>
            </a:pPr>
            <a:r>
              <a:t>nach HLbGDV</a:t>
            </a:r>
          </a:p>
          <a:p>
            <a:pPr algn="just" defTabSz="217460">
              <a:lnSpc>
                <a:spcPct val="100000"/>
              </a:lnSpc>
              <a:spcBef>
                <a:spcPts val="900"/>
              </a:spcBef>
              <a:defRPr sz="3100" cap="none">
                <a:solidFill>
                  <a:srgbClr val="155472"/>
                </a:solidFill>
                <a:latin typeface="DIN Alternate"/>
                <a:ea typeface="DIN Alternate"/>
                <a:cs typeface="DIN Alternate"/>
                <a:sym typeface="DIN Alternate"/>
              </a:defRPr>
            </a:pPr>
            <a:endParaRPr/>
          </a:p>
          <a:p>
            <a:pPr algn="just" defTabSz="217460">
              <a:lnSpc>
                <a:spcPct val="100000"/>
              </a:lnSpc>
              <a:spcBef>
                <a:spcPts val="900"/>
              </a:spcBef>
              <a:defRPr sz="2300" cap="none">
                <a:solidFill>
                  <a:srgbClr val="222222"/>
                </a:solidFill>
                <a:latin typeface="DIN Alternate"/>
                <a:ea typeface="DIN Alternate"/>
                <a:cs typeface="DIN Alternate"/>
                <a:sym typeface="DIN Alternate"/>
              </a:defRPr>
            </a:pPr>
            <a:r>
              <a:t>Kompetenzen</a:t>
            </a:r>
          </a:p>
          <a:p>
            <a:pPr algn="just" defTabSz="217460">
              <a:lnSpc>
                <a:spcPct val="100000"/>
              </a:lnSpc>
              <a:spcBef>
                <a:spcPts val="900"/>
              </a:spcBef>
              <a:defRPr sz="2300" cap="none">
                <a:solidFill>
                  <a:srgbClr val="222222"/>
                </a:solidFill>
                <a:latin typeface="DIN Alternate"/>
                <a:ea typeface="DIN Alternate"/>
                <a:cs typeface="DIN Alternate"/>
                <a:sym typeface="DIN Alternate"/>
              </a:defRPr>
            </a:pPr>
            <a:r>
              <a:t>Die Lehrkräfte im Vorbereitungsdienst</a:t>
            </a:r>
          </a:p>
          <a:p>
            <a:pPr algn="just" defTabSz="217460">
              <a:lnSpc>
                <a:spcPct val="100000"/>
              </a:lnSpc>
              <a:spcBef>
                <a:spcPts val="900"/>
              </a:spcBef>
              <a:defRPr sz="2300" cap="none">
                <a:solidFill>
                  <a:srgbClr val="222222"/>
                </a:solidFill>
                <a:latin typeface="DIN Alternate"/>
                <a:ea typeface="DIN Alternate"/>
                <a:cs typeface="DIN Alternate"/>
                <a:sym typeface="DIN Alternate"/>
              </a:defRPr>
            </a:pPr>
            <a:r>
              <a:t>- kennen Ziele und Merkmale der Unterrichts- und Schulentwicklung insbesondere im Hinblick auf Selbstständigkeit und beteiligen sich an schulinternen Prozessen, die diese Ziele unterstützen</a:t>
            </a:r>
          </a:p>
          <a:p>
            <a:pPr algn="just" defTabSz="217460">
              <a:lnSpc>
                <a:spcPct val="100000"/>
              </a:lnSpc>
              <a:spcBef>
                <a:spcPts val="900"/>
              </a:spcBef>
              <a:defRPr sz="2300" cap="none">
                <a:solidFill>
                  <a:srgbClr val="222222"/>
                </a:solidFill>
                <a:latin typeface="DIN Alternate"/>
                <a:ea typeface="DIN Alternate"/>
                <a:cs typeface="DIN Alternate"/>
                <a:sym typeface="DIN Alternate"/>
              </a:defRPr>
            </a:pPr>
            <a:r>
              <a:t>Standards</a:t>
            </a:r>
            <a:endParaRPr sz="1600" b="1">
              <a:solidFill>
                <a:srgbClr val="838787"/>
              </a:solidFill>
              <a:latin typeface="Avenir Next"/>
              <a:ea typeface="Avenir Next"/>
              <a:cs typeface="Avenir Next"/>
              <a:sym typeface="Avenir Next"/>
            </a:endParaRPr>
          </a:p>
          <a:p>
            <a:pPr algn="just" defTabSz="217460">
              <a:lnSpc>
                <a:spcPct val="100000"/>
              </a:lnSpc>
              <a:spcBef>
                <a:spcPts val="900"/>
              </a:spcBef>
              <a:defRPr sz="2300" cap="none">
                <a:solidFill>
                  <a:srgbClr val="222222"/>
                </a:solidFill>
                <a:latin typeface="DIN Alternate"/>
                <a:ea typeface="DIN Alternate"/>
                <a:cs typeface="DIN Alternate"/>
                <a:sym typeface="DIN Alternate"/>
              </a:defRPr>
            </a:pPr>
            <a:r>
              <a:t>Die Lehrkräfte im Vorbereitungsdienst</a:t>
            </a:r>
          </a:p>
          <a:p>
            <a:pPr algn="just" defTabSz="217460">
              <a:lnSpc>
                <a:spcPct val="100000"/>
              </a:lnSpc>
              <a:spcBef>
                <a:spcPts val="900"/>
              </a:spcBef>
              <a:defRPr sz="2300" cap="none">
                <a:solidFill>
                  <a:srgbClr val="222222"/>
                </a:solidFill>
                <a:latin typeface="DIN Alternate"/>
                <a:ea typeface="DIN Alternate"/>
                <a:cs typeface="DIN Alternate"/>
                <a:sym typeface="DIN Alternate"/>
              </a:defRPr>
            </a:pPr>
            <a:r>
              <a:t>- kennen und reflektieren die pädagogischen Ziele von Unterrichts- und Schulentwicklung und beziehen diese auf die Ausbildungsschule</a:t>
            </a:r>
          </a:p>
          <a:p>
            <a:pPr algn="just" defTabSz="217460">
              <a:lnSpc>
                <a:spcPct val="100000"/>
              </a:lnSpc>
              <a:spcBef>
                <a:spcPts val="900"/>
              </a:spcBef>
              <a:defRPr sz="2300" cap="none">
                <a:solidFill>
                  <a:srgbClr val="222222"/>
                </a:solidFill>
                <a:latin typeface="DIN Alternate"/>
                <a:ea typeface="DIN Alternate"/>
                <a:cs typeface="DIN Alternate"/>
                <a:sym typeface="DIN Alternate"/>
              </a:defRPr>
            </a:pPr>
            <a:r>
              <a:t>- kennen und reflektieren die pädagogischen und bildungspolitischen Ziele der selbstständigen Schule</a:t>
            </a:r>
            <a:endParaRPr sz="1600">
              <a:solidFill>
                <a:srgbClr val="838787"/>
              </a:solidFill>
              <a:latin typeface="Avenir Next Medium"/>
              <a:ea typeface="Avenir Next Medium"/>
              <a:cs typeface="Avenir Next Medium"/>
              <a:sym typeface="Avenir Next Medium"/>
            </a:endParaRPr>
          </a:p>
          <a:p>
            <a:pPr algn="just" defTabSz="217460">
              <a:lnSpc>
                <a:spcPct val="100000"/>
              </a:lnSpc>
              <a:spcBef>
                <a:spcPts val="900"/>
              </a:spcBef>
              <a:defRPr sz="2300" cap="none">
                <a:solidFill>
                  <a:srgbClr val="222222"/>
                </a:solidFill>
                <a:latin typeface="DIN Alternate"/>
                <a:ea typeface="DIN Alternate"/>
                <a:cs typeface="DIN Alternate"/>
                <a:sym typeface="DIN Alternate"/>
              </a:defRPr>
            </a:pPr>
            <a:r>
              <a:t>- kennen und reflektieren die rechtlichen Rahmenbedingungen für die selbstständige allgemeinbildende Schule (SES) oder die selbstständige berufliche Schule (SBS)</a:t>
            </a:r>
            <a:endParaRPr sz="1600">
              <a:solidFill>
                <a:srgbClr val="838787"/>
              </a:solidFill>
              <a:latin typeface="Avenir Next Medium"/>
              <a:ea typeface="Avenir Next Medium"/>
              <a:cs typeface="Avenir Next Medium"/>
              <a:sym typeface="Avenir Next Medium"/>
            </a:endParaRPr>
          </a:p>
          <a:p>
            <a:pPr algn="just" defTabSz="217460">
              <a:lnSpc>
                <a:spcPct val="100000"/>
              </a:lnSpc>
              <a:spcBef>
                <a:spcPts val="900"/>
              </a:spcBef>
              <a:defRPr sz="2300" cap="none">
                <a:solidFill>
                  <a:srgbClr val="155472"/>
                </a:solidFill>
                <a:latin typeface="DIN Alternate"/>
                <a:ea typeface="DIN Alternate"/>
                <a:cs typeface="DIN Alternate"/>
                <a:sym typeface="DIN Alternate"/>
              </a:defRPr>
            </a:pPr>
            <a:r>
              <a:t>- wirken an schulinternen Prozessen zur Unterrichts- und Schulentwicklung mit, beispielsweise in Lehrerteams, </a:t>
            </a:r>
            <a:endParaRPr sz="1600" b="1">
              <a:latin typeface="Avenir Next"/>
              <a:ea typeface="Avenir Next"/>
              <a:cs typeface="Avenir Next"/>
              <a:sym typeface="Avenir Next"/>
            </a:endParaRPr>
          </a:p>
          <a:p>
            <a:pPr algn="just" defTabSz="217460">
              <a:lnSpc>
                <a:spcPct val="100000"/>
              </a:lnSpc>
              <a:spcBef>
                <a:spcPts val="900"/>
              </a:spcBef>
              <a:defRPr sz="2300" cap="none">
                <a:solidFill>
                  <a:srgbClr val="155472"/>
                </a:solidFill>
                <a:latin typeface="DIN Alternate"/>
                <a:ea typeface="DIN Alternate"/>
                <a:cs typeface="DIN Alternate"/>
                <a:sym typeface="DIN Alternate"/>
              </a:defRPr>
            </a:pPr>
            <a:r>
              <a:t>Gremien, Projekten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175" name="KERnidee"/>
          <p:cNvSpPr txBox="1">
            <a:spLocks noGrp="1"/>
          </p:cNvSpPr>
          <p:nvPr>
            <p:ph type="title"/>
          </p:nvPr>
        </p:nvSpPr>
        <p:spPr>
          <a:prstGeom prst="rect">
            <a:avLst/>
          </a:prstGeom>
        </p:spPr>
        <p:txBody>
          <a:bodyPr/>
          <a:lstStyle>
            <a:lvl1pPr defTabSz="467359">
              <a:spcBef>
                <a:spcPts val="2200"/>
              </a:spcBef>
              <a:defRPr sz="4800">
                <a:solidFill>
                  <a:srgbClr val="155472"/>
                </a:solidFill>
              </a:defRPr>
            </a:lvl1pPr>
          </a:lstStyle>
          <a:p>
            <a:r>
              <a:t>KERnidee</a:t>
            </a:r>
          </a:p>
        </p:txBody>
      </p:sp>
      <p:sp>
        <p:nvSpPr>
          <p:cNvPr id="176" name="Schule ist mehr als nur mein eigener Unterricht in der Klasse!…"/>
          <p:cNvSpPr txBox="1">
            <a:spLocks noGrp="1"/>
          </p:cNvSpPr>
          <p:nvPr>
            <p:ph type="body" sz="half" idx="1"/>
          </p:nvPr>
        </p:nvSpPr>
        <p:spPr>
          <a:xfrm>
            <a:off x="406400" y="2791174"/>
            <a:ext cx="6299200" cy="5460702"/>
          </a:xfrm>
          <a:prstGeom prst="rect">
            <a:avLst/>
          </a:prstGeom>
        </p:spPr>
        <p:txBody>
          <a:bodyPr anchor="t"/>
          <a:lstStyle/>
          <a:p>
            <a:pPr marL="492125" indent="-492125" defTabSz="584200">
              <a:lnSpc>
                <a:spcPct val="100000"/>
              </a:lnSpc>
              <a:spcBef>
                <a:spcPts val="2800"/>
              </a:spcBef>
              <a:buClr>
                <a:schemeClr val="accent1"/>
              </a:buClr>
              <a:buSzPct val="104999"/>
              <a:buFont typeface="Avenir Next"/>
              <a:buChar char="▸"/>
              <a:defRPr sz="3200" b="1" cap="none" spc="0">
                <a:solidFill>
                  <a:srgbClr val="222222"/>
                </a:solidFill>
                <a:latin typeface="Avenir Next"/>
                <a:ea typeface="Avenir Next"/>
                <a:cs typeface="Avenir Next"/>
                <a:sym typeface="Avenir Next"/>
              </a:defRPr>
            </a:pPr>
            <a:r>
              <a:t>Schule ist mehr als nur Ihr eigener Unterricht in der Klasse!</a:t>
            </a:r>
            <a:endParaRPr sz="3100"/>
          </a:p>
          <a:p>
            <a:pPr marL="492125" indent="-492125" defTabSz="584200">
              <a:lnSpc>
                <a:spcPct val="100000"/>
              </a:lnSpc>
              <a:spcBef>
                <a:spcPts val="2800"/>
              </a:spcBef>
              <a:buClr>
                <a:schemeClr val="accent1"/>
              </a:buClr>
              <a:buSzPct val="104999"/>
              <a:buFont typeface="Avenir Next"/>
              <a:buChar char="▸"/>
              <a:defRPr sz="3200" b="1" cap="none" spc="0">
                <a:solidFill>
                  <a:srgbClr val="222222"/>
                </a:solidFill>
                <a:latin typeface="Avenir Next"/>
                <a:ea typeface="Avenir Next"/>
                <a:cs typeface="Avenir Next"/>
                <a:sym typeface="Avenir Next"/>
              </a:defRPr>
            </a:pPr>
            <a:r>
              <a:t>Sie wirken als Lehrkräfte im Vorbereitungsdienst an schulinternen Prozessen der Unterrichts- und Schulentwicklung mit.</a:t>
            </a:r>
          </a:p>
        </p:txBody>
      </p:sp>
      <p:pic>
        <p:nvPicPr>
          <p:cNvPr id="177" name="aula-Foto.jpg" descr="aula-Foto.jpg"/>
          <p:cNvPicPr>
            <a:picLocks noChangeAspect="1"/>
          </p:cNvPicPr>
          <p:nvPr/>
        </p:nvPicPr>
        <p:blipFill>
          <a:blip r:embed="rId2"/>
          <a:srcRect t="18162" r="3344"/>
          <a:stretch>
            <a:fillRect/>
          </a:stretch>
        </p:blipFill>
        <p:spPr>
          <a:xfrm>
            <a:off x="7214809" y="3628144"/>
            <a:ext cx="5411061" cy="260581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179" name="Anforderung…"/>
          <p:cNvSpPr txBox="1">
            <a:spLocks noGrp="1"/>
          </p:cNvSpPr>
          <p:nvPr>
            <p:ph type="title"/>
          </p:nvPr>
        </p:nvSpPr>
        <p:spPr>
          <a:xfrm>
            <a:off x="406399" y="1536699"/>
            <a:ext cx="9128326" cy="1336034"/>
          </a:xfrm>
          <a:prstGeom prst="rect">
            <a:avLst/>
          </a:prstGeom>
        </p:spPr>
        <p:txBody>
          <a:bodyPr/>
          <a:lstStyle/>
          <a:p>
            <a:pPr defTabSz="327152">
              <a:spcBef>
                <a:spcPts val="1500"/>
              </a:spcBef>
              <a:defRPr sz="3300"/>
            </a:pPr>
            <a:r>
              <a:t>      </a:t>
            </a:r>
            <a:r>
              <a:rPr>
                <a:solidFill>
                  <a:srgbClr val="155472"/>
                </a:solidFill>
              </a:rPr>
              <a:t>Anforderung</a:t>
            </a:r>
          </a:p>
          <a:p>
            <a:pPr algn="r" defTabSz="327152">
              <a:spcBef>
                <a:spcPts val="1500"/>
              </a:spcBef>
              <a:defRPr sz="3300">
                <a:solidFill>
                  <a:srgbClr val="155472"/>
                </a:solidFill>
              </a:defRPr>
            </a:pPr>
            <a:r>
              <a:t>- Gedanken der</a:t>
            </a:r>
            <a:r>
              <a:rPr>
                <a:solidFill>
                  <a:schemeClr val="accent1"/>
                </a:solidFill>
              </a:rPr>
              <a:t> I</a:t>
            </a:r>
            <a:r>
              <a:rPr b="1">
                <a:solidFill>
                  <a:srgbClr val="00B050"/>
                </a:solidFill>
                <a:latin typeface="+mn-lt"/>
                <a:ea typeface="+mn-ea"/>
                <a:cs typeface="+mn-cs"/>
                <a:sym typeface="Helvetica"/>
              </a:rPr>
              <a:t>N</a:t>
            </a:r>
            <a:r>
              <a:rPr>
                <a:solidFill>
                  <a:srgbClr val="00B0F0"/>
                </a:solidFill>
                <a:latin typeface="Arial Black"/>
                <a:ea typeface="Arial Black"/>
                <a:cs typeface="Arial Black"/>
                <a:sym typeface="Arial Black"/>
              </a:rPr>
              <a:t>K</a:t>
            </a:r>
            <a:r>
              <a:rPr>
                <a:solidFill>
                  <a:srgbClr val="000000"/>
                </a:solidFill>
                <a:latin typeface="Bauhaus 93"/>
                <a:ea typeface="Bauhaus 93"/>
                <a:cs typeface="Bauhaus 93"/>
                <a:sym typeface="Bauhaus 93"/>
              </a:rPr>
              <a:t>L</a:t>
            </a:r>
            <a:r>
              <a:rPr b="1">
                <a:solidFill>
                  <a:srgbClr val="FFFF00"/>
                </a:solidFill>
                <a:latin typeface="Berlin Sans FB Demi"/>
                <a:ea typeface="Berlin Sans FB Demi"/>
                <a:cs typeface="Berlin Sans FB Demi"/>
                <a:sym typeface="Berlin Sans FB Demi"/>
              </a:rPr>
              <a:t>U</a:t>
            </a:r>
            <a:r>
              <a:rPr>
                <a:solidFill>
                  <a:srgbClr val="7030A0"/>
                </a:solidFill>
                <a:latin typeface="Broadway"/>
                <a:ea typeface="Broadway"/>
                <a:cs typeface="Broadway"/>
                <a:sym typeface="Broadway"/>
              </a:rPr>
              <a:t>S</a:t>
            </a:r>
            <a:r>
              <a:rPr b="1">
                <a:solidFill>
                  <a:srgbClr val="FFC000"/>
                </a:solidFill>
                <a:latin typeface="+mn-lt"/>
                <a:ea typeface="+mn-ea"/>
                <a:cs typeface="+mn-cs"/>
                <a:sym typeface="Helvetica"/>
              </a:rPr>
              <a:t>I</a:t>
            </a:r>
            <a:r>
              <a:rPr>
                <a:solidFill>
                  <a:srgbClr val="31859C"/>
                </a:solidFill>
                <a:latin typeface="Bauhaus 93"/>
                <a:ea typeface="Bauhaus 93"/>
                <a:cs typeface="Bauhaus 93"/>
                <a:sym typeface="Bauhaus 93"/>
              </a:rPr>
              <a:t>O</a:t>
            </a:r>
            <a:r>
              <a:rPr>
                <a:solidFill>
                  <a:srgbClr val="FF0066"/>
                </a:solidFill>
                <a:latin typeface="Baskerville Old Face"/>
                <a:ea typeface="Baskerville Old Face"/>
                <a:cs typeface="Baskerville Old Face"/>
                <a:sym typeface="Baskerville Old Face"/>
              </a:rPr>
              <a:t>N </a:t>
            </a:r>
            <a:r>
              <a:t>mitdenken -</a:t>
            </a:r>
          </a:p>
        </p:txBody>
      </p:sp>
      <p:sp>
        <p:nvSpPr>
          <p:cNvPr id="180" name="Wählen Sie ein Projekt,…"/>
          <p:cNvSpPr txBox="1">
            <a:spLocks noGrp="1"/>
          </p:cNvSpPr>
          <p:nvPr>
            <p:ph type="body" sz="quarter" idx="1"/>
          </p:nvPr>
        </p:nvSpPr>
        <p:spPr>
          <a:xfrm>
            <a:off x="1320796" y="3660133"/>
            <a:ext cx="5650126" cy="3829142"/>
          </a:xfrm>
          <a:prstGeom prst="rect">
            <a:avLst/>
          </a:prstGeom>
        </p:spPr>
        <p:txBody>
          <a:bodyPr anchor="t"/>
          <a:lstStyle/>
          <a:p>
            <a:pPr marL="204470" indent="-204470" algn="ctr" defTabSz="268731">
              <a:spcBef>
                <a:spcPts val="1200"/>
              </a:spcBef>
              <a:buClr>
                <a:schemeClr val="accent1"/>
              </a:buClr>
              <a:buSzPct val="104999"/>
              <a:buFont typeface="Avenir Next"/>
              <a:buChar char="▸"/>
              <a:defRPr sz="800" cap="none" spc="0">
                <a:solidFill>
                  <a:srgbClr val="FF0066"/>
                </a:solidFill>
                <a:latin typeface="Baskerville Old Face"/>
                <a:ea typeface="Baskerville Old Face"/>
                <a:cs typeface="Baskerville Old Face"/>
                <a:sym typeface="Baskerville Old Face"/>
              </a:defRPr>
            </a:pPr>
            <a:endParaRPr/>
          </a:p>
          <a:p>
            <a:pPr algn="ctr" defTabSz="268731">
              <a:lnSpc>
                <a:spcPct val="96000"/>
              </a:lnSpc>
              <a:spcBef>
                <a:spcPts val="1000"/>
              </a:spcBef>
              <a:defRPr sz="2800" cap="none" spc="0">
                <a:solidFill>
                  <a:srgbClr val="222222"/>
                </a:solidFill>
              </a:defRPr>
            </a:pPr>
            <a:r>
              <a:t>Wählen Sie ein Projekt, </a:t>
            </a:r>
            <a:endParaRPr sz="1600">
              <a:solidFill>
                <a:srgbClr val="A6AAA9"/>
              </a:solidFill>
            </a:endParaRPr>
          </a:p>
          <a:p>
            <a:pPr algn="ctr" defTabSz="268731">
              <a:lnSpc>
                <a:spcPct val="96000"/>
              </a:lnSpc>
              <a:spcBef>
                <a:spcPts val="1000"/>
              </a:spcBef>
              <a:defRPr sz="2800" cap="none" spc="0">
                <a:solidFill>
                  <a:srgbClr val="222222"/>
                </a:solidFill>
              </a:defRPr>
            </a:pPr>
            <a:r>
              <a:t>welches zur „Entwicklung“ </a:t>
            </a:r>
            <a:endParaRPr sz="1600">
              <a:solidFill>
                <a:srgbClr val="A6AAA9"/>
              </a:solidFill>
            </a:endParaRPr>
          </a:p>
          <a:p>
            <a:pPr algn="ctr" defTabSz="268731">
              <a:lnSpc>
                <a:spcPct val="96000"/>
              </a:lnSpc>
              <a:spcBef>
                <a:spcPts val="1000"/>
              </a:spcBef>
              <a:defRPr sz="2800" cap="none" spc="0">
                <a:solidFill>
                  <a:srgbClr val="222222"/>
                </a:solidFill>
              </a:defRPr>
            </a:pPr>
            <a:r>
              <a:t>Ihrer Schule beiträgt </a:t>
            </a:r>
            <a:endParaRPr sz="1600">
              <a:solidFill>
                <a:srgbClr val="A6AAA9"/>
              </a:solidFill>
            </a:endParaRPr>
          </a:p>
          <a:p>
            <a:pPr algn="ctr" defTabSz="268731">
              <a:lnSpc>
                <a:spcPct val="96000"/>
              </a:lnSpc>
              <a:spcBef>
                <a:spcPts val="1000"/>
              </a:spcBef>
              <a:defRPr sz="2800" cap="none" spc="0">
                <a:solidFill>
                  <a:srgbClr val="222222"/>
                </a:solidFill>
              </a:defRPr>
            </a:pPr>
            <a:r>
              <a:t>und </a:t>
            </a:r>
            <a:endParaRPr sz="1600">
              <a:solidFill>
                <a:srgbClr val="A6AAA9"/>
              </a:solidFill>
            </a:endParaRPr>
          </a:p>
          <a:p>
            <a:pPr algn="ctr" defTabSz="268731">
              <a:lnSpc>
                <a:spcPct val="96000"/>
              </a:lnSpc>
              <a:spcBef>
                <a:spcPts val="1000"/>
              </a:spcBef>
              <a:defRPr sz="2800" cap="none" spc="0">
                <a:solidFill>
                  <a:srgbClr val="222222"/>
                </a:solidFill>
              </a:defRPr>
            </a:pPr>
            <a:r>
              <a:t>die Teilhabe aller ermöglicht </a:t>
            </a:r>
            <a:endParaRPr sz="1600">
              <a:solidFill>
                <a:srgbClr val="A6AAA9"/>
              </a:solidFill>
            </a:endParaRPr>
          </a:p>
          <a:p>
            <a:pPr algn="ctr" defTabSz="268731">
              <a:lnSpc>
                <a:spcPct val="96000"/>
              </a:lnSpc>
              <a:spcBef>
                <a:spcPts val="1000"/>
              </a:spcBef>
              <a:defRPr sz="2800" cap="none" spc="0">
                <a:solidFill>
                  <a:srgbClr val="222222"/>
                </a:solidFill>
              </a:defRPr>
            </a:pPr>
            <a:r>
              <a:t>bzw. ein Gewinn für alle ist.</a:t>
            </a:r>
          </a:p>
        </p:txBody>
      </p:sp>
      <p:pic>
        <p:nvPicPr>
          <p:cNvPr id="181" name="ASS_Inklusion.jpg" descr="ASS_Inklusion.jpg"/>
          <p:cNvPicPr>
            <a:picLocks noChangeAspect="1"/>
          </p:cNvPicPr>
          <p:nvPr/>
        </p:nvPicPr>
        <p:blipFill>
          <a:blip r:embed="rId2"/>
          <a:stretch>
            <a:fillRect/>
          </a:stretch>
        </p:blipFill>
        <p:spPr>
          <a:xfrm>
            <a:off x="8158111" y="3274579"/>
            <a:ext cx="3981230" cy="398988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183" name="Anforderungen der gesamten Veranstaltung SMS"/>
          <p:cNvSpPr txBox="1">
            <a:spLocks noGrp="1"/>
          </p:cNvSpPr>
          <p:nvPr>
            <p:ph type="title"/>
          </p:nvPr>
        </p:nvSpPr>
        <p:spPr>
          <a:xfrm>
            <a:off x="749299" y="1530350"/>
            <a:ext cx="11205634" cy="723900"/>
          </a:xfrm>
          <a:prstGeom prst="rect">
            <a:avLst/>
          </a:prstGeom>
        </p:spPr>
        <p:txBody>
          <a:bodyPr/>
          <a:lstStyle>
            <a:lvl1pPr defTabSz="368045">
              <a:spcBef>
                <a:spcPts val="1700"/>
              </a:spcBef>
              <a:defRPr sz="3700">
                <a:solidFill>
                  <a:srgbClr val="155472"/>
                </a:solidFill>
              </a:defRPr>
            </a:lvl1pPr>
          </a:lstStyle>
          <a:p>
            <a:r>
              <a:t>Anforderungen der Veranstaltung SMS </a:t>
            </a:r>
          </a:p>
        </p:txBody>
      </p:sp>
      <p:sp>
        <p:nvSpPr>
          <p:cNvPr id="184" name="Teilnahme an den Sitzungsterminen/Workshops…"/>
          <p:cNvSpPr txBox="1">
            <a:spLocks noGrp="1"/>
          </p:cNvSpPr>
          <p:nvPr>
            <p:ph type="body" sz="half" idx="1"/>
          </p:nvPr>
        </p:nvSpPr>
        <p:spPr>
          <a:xfrm>
            <a:off x="406400" y="2352325"/>
            <a:ext cx="6299200" cy="6499577"/>
          </a:xfrm>
          <a:prstGeom prst="rect">
            <a:avLst/>
          </a:prstGeom>
        </p:spPr>
        <p:txBody>
          <a:bodyPr anchor="t"/>
          <a:lstStyle/>
          <a:p>
            <a:pPr marL="539750" indent="-539750" defTabSz="584200">
              <a:lnSpc>
                <a:spcPct val="100000"/>
              </a:lnSpc>
              <a:spcBef>
                <a:spcPts val="2800"/>
              </a:spcBef>
              <a:buClr>
                <a:schemeClr val="accent1"/>
              </a:buClr>
              <a:buSzPct val="104999"/>
              <a:buFont typeface="Avenir Next"/>
              <a:buChar char="▸"/>
              <a:defRPr sz="2300" cap="none" spc="0">
                <a:solidFill>
                  <a:srgbClr val="222222"/>
                </a:solidFill>
                <a:latin typeface="Avenir Next Medium"/>
                <a:ea typeface="Avenir Next Medium"/>
                <a:cs typeface="Avenir Next Medium"/>
                <a:sym typeface="Avenir Next Medium"/>
              </a:defRPr>
            </a:pPr>
            <a:r>
              <a:t>Teilnahme an zwei Workshops im 1. HS</a:t>
            </a:r>
          </a:p>
          <a:p>
            <a:pPr marL="539750" indent="-539750" defTabSz="584200">
              <a:lnSpc>
                <a:spcPct val="100000"/>
              </a:lnSpc>
              <a:spcBef>
                <a:spcPts val="2800"/>
              </a:spcBef>
              <a:buClr>
                <a:schemeClr val="accent1"/>
              </a:buClr>
              <a:buSzPct val="104999"/>
              <a:buFont typeface="Avenir Next"/>
              <a:buChar char="▸"/>
              <a:defRPr sz="2300" cap="none" spc="0">
                <a:solidFill>
                  <a:srgbClr val="222222"/>
                </a:solidFill>
                <a:latin typeface="Avenir Next Medium"/>
                <a:ea typeface="Avenir Next Medium"/>
                <a:cs typeface="Avenir Next Medium"/>
                <a:sym typeface="Avenir Next Medium"/>
              </a:defRPr>
            </a:pPr>
            <a:r>
              <a:t>Genehmigung des Projekts bei Stammgruppenleiter/in (bis spätestens 1 Woche vor den Winterferien)</a:t>
            </a:r>
          </a:p>
          <a:p>
            <a:pPr marL="539750" indent="-539750" defTabSz="584200">
              <a:lnSpc>
                <a:spcPct val="100000"/>
              </a:lnSpc>
              <a:spcBef>
                <a:spcPts val="2800"/>
              </a:spcBef>
              <a:buClr>
                <a:schemeClr val="accent1"/>
              </a:buClr>
              <a:buSzPct val="104999"/>
              <a:buFont typeface="Avenir Next"/>
              <a:buChar char="▸"/>
              <a:defRPr sz="2300" cap="none" spc="0">
                <a:solidFill>
                  <a:srgbClr val="222222"/>
                </a:solidFill>
                <a:latin typeface="Avenir Next Medium"/>
                <a:ea typeface="Avenir Next Medium"/>
                <a:cs typeface="Avenir Next Medium"/>
                <a:sym typeface="Avenir Next Medium"/>
              </a:defRPr>
            </a:pPr>
            <a:r>
              <a:t>Genehmigung durch die Schulleitung</a:t>
            </a:r>
          </a:p>
          <a:p>
            <a:pPr marL="539750" indent="-539750" defTabSz="584200">
              <a:lnSpc>
                <a:spcPct val="100000"/>
              </a:lnSpc>
              <a:spcBef>
                <a:spcPts val="2800"/>
              </a:spcBef>
              <a:buClr>
                <a:schemeClr val="accent1"/>
              </a:buClr>
              <a:buSzPct val="104999"/>
              <a:buFont typeface="Avenir Next"/>
              <a:buChar char="▸"/>
              <a:defRPr sz="2300" cap="none" spc="0">
                <a:solidFill>
                  <a:srgbClr val="222222"/>
                </a:solidFill>
                <a:latin typeface="Avenir Next Medium"/>
                <a:ea typeface="Avenir Next Medium"/>
                <a:cs typeface="Avenir Next Medium"/>
                <a:sym typeface="Avenir Next Medium"/>
              </a:defRPr>
            </a:pPr>
            <a:r>
              <a:t>Vorstellung des Projekts in der Gesamtkonferenz Ihrer Schule</a:t>
            </a:r>
          </a:p>
          <a:p>
            <a:pPr marL="539750" indent="-539750" defTabSz="584200">
              <a:lnSpc>
                <a:spcPct val="100000"/>
              </a:lnSpc>
              <a:spcBef>
                <a:spcPts val="2800"/>
              </a:spcBef>
              <a:buClr>
                <a:schemeClr val="accent1"/>
              </a:buClr>
              <a:buSzPct val="104999"/>
              <a:buFont typeface="Avenir Next"/>
              <a:buChar char="▸"/>
              <a:defRPr sz="2300" cap="none" spc="0">
                <a:solidFill>
                  <a:srgbClr val="222222"/>
                </a:solidFill>
                <a:latin typeface="Avenir Next Medium"/>
                <a:ea typeface="Avenir Next Medium"/>
                <a:cs typeface="Avenir Next Medium"/>
                <a:sym typeface="Avenir Next Medium"/>
              </a:defRPr>
            </a:pPr>
            <a:r>
              <a:t>2. HS: Präsentation der Projekte für 1. HS (Beginn des neuen Semesters)</a:t>
            </a:r>
          </a:p>
          <a:p>
            <a:pPr marL="539750" indent="-539750" defTabSz="584200">
              <a:lnSpc>
                <a:spcPct val="100000"/>
              </a:lnSpc>
              <a:spcBef>
                <a:spcPts val="2800"/>
              </a:spcBef>
              <a:buClr>
                <a:schemeClr val="accent1"/>
              </a:buClr>
              <a:buSzPct val="104999"/>
              <a:buFont typeface="Avenir Next"/>
              <a:buChar char="▸"/>
              <a:defRPr sz="2300" cap="none" spc="0">
                <a:solidFill>
                  <a:srgbClr val="222222"/>
                </a:solidFill>
                <a:latin typeface="Avenir Next Medium"/>
                <a:ea typeface="Avenir Next Medium"/>
                <a:cs typeface="Avenir Next Medium"/>
                <a:sym typeface="Avenir Next Medium"/>
              </a:defRPr>
            </a:pPr>
            <a:r>
              <a:t>Workload: 25 Std. pro Semester</a:t>
            </a:r>
          </a:p>
        </p:txBody>
      </p:sp>
      <p:pic>
        <p:nvPicPr>
          <p:cNvPr id="185" name="ASS_Inklusion.jpg" descr="ASS_Inklusion.jpg"/>
          <p:cNvPicPr>
            <a:picLocks noChangeAspect="1"/>
          </p:cNvPicPr>
          <p:nvPr/>
        </p:nvPicPr>
        <p:blipFill>
          <a:blip r:embed="rId2"/>
          <a:stretch>
            <a:fillRect/>
          </a:stretch>
        </p:blipFill>
        <p:spPr>
          <a:xfrm>
            <a:off x="7471533" y="2653742"/>
            <a:ext cx="4767339" cy="47777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183" name="Anforderungen der gesamten Veranstaltung SMS"/>
          <p:cNvSpPr txBox="1">
            <a:spLocks noGrp="1"/>
          </p:cNvSpPr>
          <p:nvPr>
            <p:ph type="title"/>
          </p:nvPr>
        </p:nvSpPr>
        <p:spPr>
          <a:xfrm>
            <a:off x="749299" y="1530350"/>
            <a:ext cx="11205634" cy="723900"/>
          </a:xfrm>
          <a:prstGeom prst="rect">
            <a:avLst/>
          </a:prstGeom>
        </p:spPr>
        <p:txBody>
          <a:bodyPr/>
          <a:lstStyle>
            <a:lvl1pPr defTabSz="368045">
              <a:spcBef>
                <a:spcPts val="1700"/>
              </a:spcBef>
              <a:defRPr sz="3700">
                <a:solidFill>
                  <a:srgbClr val="155472"/>
                </a:solidFill>
              </a:defRPr>
            </a:lvl1pPr>
          </a:lstStyle>
          <a:p>
            <a:r>
              <a:rPr lang="de-DE" dirty="0"/>
              <a:t>Durchgeführte Projekte</a:t>
            </a:r>
            <a:r>
              <a:rPr dirty="0"/>
              <a:t> der </a:t>
            </a:r>
            <a:r>
              <a:rPr dirty="0" err="1"/>
              <a:t>Veranstaltung</a:t>
            </a:r>
            <a:r>
              <a:rPr dirty="0"/>
              <a:t> SMS </a:t>
            </a:r>
          </a:p>
        </p:txBody>
      </p:sp>
      <p:sp>
        <p:nvSpPr>
          <p:cNvPr id="184" name="Teilnahme an den Sitzungsterminen/Workshops…"/>
          <p:cNvSpPr txBox="1">
            <a:spLocks noGrp="1"/>
          </p:cNvSpPr>
          <p:nvPr>
            <p:ph type="body" sz="half" idx="1"/>
          </p:nvPr>
        </p:nvSpPr>
        <p:spPr>
          <a:xfrm>
            <a:off x="571500" y="3076225"/>
            <a:ext cx="9918700" cy="2905475"/>
          </a:xfrm>
          <a:prstGeom prst="rect">
            <a:avLst/>
          </a:prstGeom>
        </p:spPr>
        <p:txBody>
          <a:bodyPr anchor="t"/>
          <a:lstStyle/>
          <a:p>
            <a:pPr defTabSz="584200">
              <a:lnSpc>
                <a:spcPct val="100000"/>
              </a:lnSpc>
              <a:spcBef>
                <a:spcPts val="2800"/>
              </a:spcBef>
              <a:buClr>
                <a:schemeClr val="accent1"/>
              </a:buClr>
              <a:buSzPct val="104999"/>
              <a:defRPr sz="2300" cap="none" spc="0">
                <a:solidFill>
                  <a:srgbClr val="222222"/>
                </a:solidFill>
                <a:latin typeface="Avenir Next Medium"/>
                <a:ea typeface="Avenir Next Medium"/>
                <a:cs typeface="Avenir Next Medium"/>
                <a:sym typeface="Avenir Next Medium"/>
              </a:defRPr>
            </a:pPr>
            <a:r>
              <a:rPr lang="de-DE" b="0" i="0" dirty="0">
                <a:solidFill>
                  <a:srgbClr val="000000"/>
                </a:solidFill>
                <a:effectLst/>
                <a:latin typeface="Calibri" panose="020F0502020204030204" pitchFamily="34" charset="0"/>
              </a:rPr>
              <a:t>Link:</a:t>
            </a:r>
            <a:endParaRPr lang="de-DE" dirty="0"/>
          </a:p>
          <a:p>
            <a:pPr marL="539750" indent="-539750" defTabSz="584200">
              <a:lnSpc>
                <a:spcPct val="100000"/>
              </a:lnSpc>
              <a:spcBef>
                <a:spcPts val="2800"/>
              </a:spcBef>
              <a:buClr>
                <a:schemeClr val="accent1"/>
              </a:buClr>
              <a:buSzPct val="104999"/>
              <a:buFont typeface="Avenir Next"/>
              <a:buChar char="▸"/>
              <a:defRPr sz="2300" cap="none" spc="0">
                <a:solidFill>
                  <a:srgbClr val="222222"/>
                </a:solidFill>
                <a:latin typeface="Avenir Next Medium"/>
                <a:ea typeface="Avenir Next Medium"/>
                <a:cs typeface="Avenir Next Medium"/>
                <a:sym typeface="Avenir Next Medium"/>
              </a:defRPr>
            </a:pPr>
            <a:r>
              <a:rPr lang="de-DE" dirty="0">
                <a:hlinkClick r:id="rId2"/>
              </a:rPr>
              <a:t>https://moodle.bildung.hessen.de/course/view.php?id=4291&amp;section=8</a:t>
            </a:r>
            <a:endParaRPr lang="de-DE" dirty="0"/>
          </a:p>
          <a:p>
            <a:pPr defTabSz="584200">
              <a:lnSpc>
                <a:spcPct val="100000"/>
              </a:lnSpc>
              <a:spcBef>
                <a:spcPts val="2800"/>
              </a:spcBef>
              <a:buClr>
                <a:schemeClr val="accent1"/>
              </a:buClr>
              <a:buSzPct val="104999"/>
              <a:defRPr sz="2300" cap="none" spc="0">
                <a:solidFill>
                  <a:srgbClr val="222222"/>
                </a:solidFill>
                <a:latin typeface="Avenir Next Medium"/>
                <a:ea typeface="Avenir Next Medium"/>
                <a:cs typeface="Avenir Next Medium"/>
                <a:sym typeface="Avenir Next Medium"/>
              </a:defRPr>
            </a:pPr>
            <a:r>
              <a:rPr lang="de-DE" b="0" i="0" dirty="0">
                <a:solidFill>
                  <a:srgbClr val="000000"/>
                </a:solidFill>
                <a:effectLst/>
                <a:latin typeface="Calibri" panose="020F0502020204030204" pitchFamily="34" charset="0"/>
              </a:rPr>
              <a:t>Einschreibeschlüssel:</a:t>
            </a:r>
            <a:endParaRPr lang="de-DE" dirty="0"/>
          </a:p>
          <a:p>
            <a:pPr marL="539750" indent="-539750" defTabSz="584200">
              <a:lnSpc>
                <a:spcPct val="100000"/>
              </a:lnSpc>
              <a:spcBef>
                <a:spcPts val="2800"/>
              </a:spcBef>
              <a:buClr>
                <a:schemeClr val="accent1"/>
              </a:buClr>
              <a:buSzPct val="104999"/>
              <a:buFont typeface="Avenir Next"/>
              <a:buChar char="▸"/>
              <a:defRPr sz="2300" cap="none" spc="0">
                <a:solidFill>
                  <a:srgbClr val="222222"/>
                </a:solidFill>
                <a:latin typeface="Avenir Next Medium"/>
                <a:ea typeface="Avenir Next Medium"/>
                <a:cs typeface="Avenir Next Medium"/>
                <a:sym typeface="Avenir Next Medium"/>
              </a:defRPr>
            </a:pPr>
            <a:r>
              <a:rPr lang="de-DE" dirty="0"/>
              <a:t>VSMS21</a:t>
            </a:r>
            <a:endParaRPr dirty="0"/>
          </a:p>
        </p:txBody>
      </p:sp>
      <p:sp>
        <p:nvSpPr>
          <p:cNvPr id="6" name="Textfeld 5">
            <a:extLst>
              <a:ext uri="{FF2B5EF4-FFF2-40B4-BE49-F238E27FC236}">
                <a16:creationId xmlns:a16="http://schemas.microsoft.com/office/drawing/2014/main" id="{F5C51D42-6C8A-431E-AF36-B7FEB24CBD6E}"/>
              </a:ext>
            </a:extLst>
          </p:cNvPr>
          <p:cNvSpPr txBox="1"/>
          <p:nvPr/>
        </p:nvSpPr>
        <p:spPr>
          <a:xfrm>
            <a:off x="469900" y="2547672"/>
            <a:ext cx="650240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DE" dirty="0"/>
              <a:t>Schulportal Hessen </a:t>
            </a:r>
            <a:r>
              <a:rPr lang="de-DE" dirty="0" err="1"/>
              <a:t>SchulMoodle</a:t>
            </a:r>
            <a:r>
              <a:rPr lang="de-DE" dirty="0"/>
              <a:t>:</a:t>
            </a:r>
          </a:p>
        </p:txBody>
      </p:sp>
      <p:pic>
        <p:nvPicPr>
          <p:cNvPr id="3" name="Grafik 2">
            <a:extLst>
              <a:ext uri="{FF2B5EF4-FFF2-40B4-BE49-F238E27FC236}">
                <a16:creationId xmlns:a16="http://schemas.microsoft.com/office/drawing/2014/main" id="{162784BA-D8D7-4592-B314-16B887398329}"/>
              </a:ext>
            </a:extLst>
          </p:cNvPr>
          <p:cNvPicPr>
            <a:picLocks noChangeAspect="1"/>
          </p:cNvPicPr>
          <p:nvPr/>
        </p:nvPicPr>
        <p:blipFill>
          <a:blip r:embed="rId3"/>
          <a:stretch>
            <a:fillRect/>
          </a:stretch>
        </p:blipFill>
        <p:spPr>
          <a:xfrm>
            <a:off x="5422900" y="5524500"/>
            <a:ext cx="6096000" cy="3429000"/>
          </a:xfrm>
          <a:prstGeom prst="rect">
            <a:avLst/>
          </a:prstGeom>
        </p:spPr>
      </p:pic>
    </p:spTree>
    <p:extLst>
      <p:ext uri="{BB962C8B-B14F-4D97-AF65-F5344CB8AC3E}">
        <p14:creationId xmlns:p14="http://schemas.microsoft.com/office/powerpoint/2010/main" val="324742737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187" name="B. Bohlmann, M. Fischer,, L. Schneider, S. Roth, (S. Kosedowski)"/>
          <p:cNvSpPr txBox="1">
            <a:spLocks noGrp="1"/>
          </p:cNvSpPr>
          <p:nvPr>
            <p:ph type="body" sz="quarter" idx="1"/>
          </p:nvPr>
        </p:nvSpPr>
        <p:spPr>
          <a:prstGeom prst="rect">
            <a:avLst/>
          </a:prstGeom>
        </p:spPr>
        <p:txBody>
          <a:bodyPr/>
          <a:lstStyle/>
          <a:p>
            <a:pPr defTabSz="584200">
              <a:lnSpc>
                <a:spcPct val="100000"/>
              </a:lnSpc>
              <a:spcBef>
                <a:spcPts val="2800"/>
              </a:spcBef>
              <a:defRPr sz="1800" cap="none" spc="0">
                <a:latin typeface="Avenir Next Medium"/>
                <a:ea typeface="Avenir Next Medium"/>
                <a:cs typeface="Avenir Next Medium"/>
                <a:sym typeface="Avenir Next Medium"/>
              </a:defRPr>
            </a:pPr>
            <a:endParaRPr dirty="0"/>
          </a:p>
        </p:txBody>
      </p:sp>
      <p:sp>
        <p:nvSpPr>
          <p:cNvPr id="188" name="Workshop Angebot"/>
          <p:cNvSpPr txBox="1">
            <a:spLocks noGrp="1"/>
          </p:cNvSpPr>
          <p:nvPr>
            <p:ph type="title"/>
          </p:nvPr>
        </p:nvSpPr>
        <p:spPr>
          <a:prstGeom prst="rect">
            <a:avLst/>
          </a:prstGeom>
        </p:spPr>
        <p:txBody>
          <a:bodyPr/>
          <a:lstStyle>
            <a:lvl1pPr defTabSz="467359">
              <a:spcBef>
                <a:spcPts val="2200"/>
              </a:spcBef>
              <a:defRPr sz="4300">
                <a:solidFill>
                  <a:srgbClr val="155472"/>
                </a:solidFill>
              </a:defRPr>
            </a:lvl1pPr>
          </a:lstStyle>
          <a:p>
            <a:r>
              <a:rPr dirty="0"/>
              <a:t>Workshop Angebot</a:t>
            </a:r>
          </a:p>
        </p:txBody>
      </p:sp>
      <p:sp>
        <p:nvSpPr>
          <p:cNvPr id="189" name="Soziales Lernen…"/>
          <p:cNvSpPr txBox="1">
            <a:spLocks noGrp="1"/>
          </p:cNvSpPr>
          <p:nvPr>
            <p:ph type="body" idx="14"/>
          </p:nvPr>
        </p:nvSpPr>
        <p:spPr>
          <a:xfrm>
            <a:off x="571499" y="2383352"/>
            <a:ext cx="8239822" cy="672030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381714">
              <a:lnSpc>
                <a:spcPct val="100000"/>
              </a:lnSpc>
              <a:spcBef>
                <a:spcPts val="1700"/>
              </a:spcBef>
              <a:defRPr sz="2000" cap="none">
                <a:solidFill>
                  <a:srgbClr val="222222"/>
                </a:solidFill>
                <a:latin typeface="Avenir Next Medium"/>
                <a:ea typeface="Avenir Next Medium"/>
                <a:cs typeface="Avenir Next Medium"/>
                <a:sym typeface="Avenir Next Medium"/>
              </a:defRPr>
            </a:pPr>
            <a:r>
              <a:rPr dirty="0"/>
              <a:t>Die Einwahl in die Workshops findet </a:t>
            </a:r>
            <a:r>
              <a:rPr dirty="0" err="1"/>
              <a:t>direkt</a:t>
            </a:r>
            <a:r>
              <a:rPr dirty="0"/>
              <a:t> heute </a:t>
            </a:r>
            <a:r>
              <a:rPr dirty="0" err="1"/>
              <a:t>statt</a:t>
            </a:r>
            <a:r>
              <a:rPr dirty="0"/>
              <a:t>. </a:t>
            </a:r>
          </a:p>
          <a:p>
            <a:pPr defTabSz="381714">
              <a:lnSpc>
                <a:spcPct val="100000"/>
              </a:lnSpc>
              <a:spcBef>
                <a:spcPts val="1700"/>
              </a:spcBef>
              <a:defRPr sz="2000" cap="none">
                <a:solidFill>
                  <a:srgbClr val="222222"/>
                </a:solidFill>
                <a:latin typeface="Avenir Next Medium"/>
                <a:ea typeface="Avenir Next Medium"/>
                <a:cs typeface="Avenir Next Medium"/>
                <a:sym typeface="Avenir Next Medium"/>
              </a:defRPr>
            </a:pPr>
            <a:r>
              <a:rPr dirty="0"/>
              <a:t>Bitte </a:t>
            </a:r>
            <a:r>
              <a:rPr dirty="0" err="1"/>
              <a:t>beachten</a:t>
            </a:r>
            <a:r>
              <a:rPr dirty="0"/>
              <a:t> Sie, </a:t>
            </a:r>
            <a:r>
              <a:rPr dirty="0" err="1"/>
              <a:t>dass</a:t>
            </a:r>
            <a:r>
              <a:rPr dirty="0"/>
              <a:t> die </a:t>
            </a:r>
            <a:r>
              <a:rPr dirty="0" err="1"/>
              <a:t>Veranstaltungen</a:t>
            </a:r>
            <a:r>
              <a:rPr dirty="0"/>
              <a:t> </a:t>
            </a:r>
            <a:r>
              <a:rPr dirty="0" err="1"/>
              <a:t>eine</a:t>
            </a:r>
            <a:r>
              <a:rPr dirty="0"/>
              <a:t> </a:t>
            </a:r>
            <a:r>
              <a:rPr dirty="0" err="1"/>
              <a:t>maximale</a:t>
            </a:r>
            <a:r>
              <a:rPr dirty="0"/>
              <a:t> </a:t>
            </a:r>
            <a:r>
              <a:rPr dirty="0" err="1"/>
              <a:t>TeilnehmerInnenzahl</a:t>
            </a:r>
            <a:r>
              <a:rPr dirty="0"/>
              <a:t> von 6-7 LiV </a:t>
            </a:r>
            <a:r>
              <a:rPr dirty="0" err="1"/>
              <a:t>umfassen</a:t>
            </a:r>
            <a:r>
              <a:rPr dirty="0"/>
              <a:t>.</a:t>
            </a:r>
            <a:endParaRPr sz="1700" dirty="0">
              <a:solidFill>
                <a:srgbClr val="838787"/>
              </a:solidFill>
            </a:endParaRPr>
          </a:p>
          <a:p>
            <a:pPr defTabSz="381714">
              <a:lnSpc>
                <a:spcPct val="100000"/>
              </a:lnSpc>
              <a:spcBef>
                <a:spcPts val="1700"/>
              </a:spcBef>
              <a:defRPr sz="2000" cap="none">
                <a:solidFill>
                  <a:srgbClr val="222222"/>
                </a:solidFill>
                <a:latin typeface="Avenir Next Medium"/>
                <a:ea typeface="Avenir Next Medium"/>
                <a:cs typeface="Avenir Next Medium"/>
                <a:sym typeface="Avenir Next Medium"/>
              </a:defRPr>
            </a:pPr>
            <a:r>
              <a:rPr dirty="0" err="1"/>
              <a:t>Jeder</a:t>
            </a:r>
            <a:r>
              <a:rPr dirty="0"/>
              <a:t> Workshop </a:t>
            </a:r>
            <a:r>
              <a:rPr dirty="0" err="1"/>
              <a:t>findet</a:t>
            </a:r>
            <a:r>
              <a:rPr dirty="0"/>
              <a:t> 2x </a:t>
            </a:r>
            <a:r>
              <a:rPr dirty="0" err="1"/>
              <a:t>statt</a:t>
            </a:r>
            <a:r>
              <a:rPr dirty="0"/>
              <a:t>: am 18.11.2021 und am 02.12.2021</a:t>
            </a:r>
          </a:p>
          <a:p>
            <a:pPr defTabSz="381714">
              <a:lnSpc>
                <a:spcPct val="100000"/>
              </a:lnSpc>
              <a:spcBef>
                <a:spcPts val="1700"/>
              </a:spcBef>
              <a:defRPr sz="2000" cap="none">
                <a:solidFill>
                  <a:srgbClr val="222222"/>
                </a:solidFill>
                <a:latin typeface="Avenir Next Medium"/>
                <a:ea typeface="Avenir Next Medium"/>
                <a:cs typeface="Avenir Next Medium"/>
                <a:sym typeface="Avenir Next Medium"/>
              </a:defRPr>
            </a:pPr>
            <a:r>
              <a:rPr dirty="0" err="1"/>
              <a:t>Kurzüberblick</a:t>
            </a:r>
            <a:r>
              <a:rPr dirty="0"/>
              <a:t> über die Workshops: </a:t>
            </a:r>
            <a:endParaRPr sz="1700" dirty="0">
              <a:solidFill>
                <a:srgbClr val="838787"/>
              </a:solidFill>
            </a:endParaRPr>
          </a:p>
          <a:p>
            <a:pPr marL="290435" indent="-290435" defTabSz="381714">
              <a:lnSpc>
                <a:spcPct val="100000"/>
              </a:lnSpc>
              <a:spcBef>
                <a:spcPts val="1700"/>
              </a:spcBef>
              <a:buClr>
                <a:schemeClr val="accent1"/>
              </a:buClr>
              <a:buSzPct val="104999"/>
              <a:buFont typeface="Avenir Next"/>
              <a:buChar char="▸"/>
              <a:defRPr sz="2000" cap="none">
                <a:solidFill>
                  <a:srgbClr val="222222"/>
                </a:solidFill>
                <a:latin typeface="Avenir Next Medium"/>
                <a:ea typeface="Avenir Next Medium"/>
                <a:cs typeface="Avenir Next Medium"/>
                <a:sym typeface="Avenir Next Medium"/>
              </a:defRPr>
            </a:pPr>
            <a:r>
              <a:rPr dirty="0" err="1"/>
              <a:t>Musik</a:t>
            </a:r>
            <a:r>
              <a:rPr dirty="0"/>
              <a:t> und </a:t>
            </a:r>
            <a:r>
              <a:rPr dirty="0" err="1"/>
              <a:t>Bewegung</a:t>
            </a:r>
            <a:r>
              <a:rPr dirty="0"/>
              <a:t> in Kl. 1 - 6, </a:t>
            </a:r>
            <a:r>
              <a:rPr dirty="0" err="1"/>
              <a:t>auch</a:t>
            </a:r>
            <a:r>
              <a:rPr dirty="0"/>
              <a:t> </a:t>
            </a:r>
            <a:r>
              <a:rPr dirty="0" err="1"/>
              <a:t>für</a:t>
            </a:r>
            <a:r>
              <a:rPr dirty="0"/>
              <a:t> „</a:t>
            </a:r>
            <a:r>
              <a:rPr dirty="0" err="1"/>
              <a:t>Unmusikalische</a:t>
            </a:r>
            <a:r>
              <a:rPr dirty="0"/>
              <a:t>“</a:t>
            </a:r>
          </a:p>
          <a:p>
            <a:pPr marL="290435" indent="-290435" defTabSz="381714">
              <a:lnSpc>
                <a:spcPct val="100000"/>
              </a:lnSpc>
              <a:spcBef>
                <a:spcPts val="1700"/>
              </a:spcBef>
              <a:buClr>
                <a:schemeClr val="accent1"/>
              </a:buClr>
              <a:buSzPct val="104999"/>
              <a:buFont typeface="Avenir Next"/>
              <a:buChar char="▸"/>
              <a:defRPr sz="2000" cap="none">
                <a:solidFill>
                  <a:srgbClr val="222222"/>
                </a:solidFill>
                <a:latin typeface="Avenir Next Medium"/>
                <a:ea typeface="Avenir Next Medium"/>
                <a:cs typeface="Avenir Next Medium"/>
                <a:sym typeface="Avenir Next Medium"/>
              </a:defRPr>
            </a:pPr>
            <a:r>
              <a:rPr dirty="0" err="1"/>
              <a:t>Achtsamkeit</a:t>
            </a:r>
            <a:r>
              <a:rPr dirty="0"/>
              <a:t> in der Schule </a:t>
            </a:r>
          </a:p>
          <a:p>
            <a:pPr marL="290435" indent="-290435" defTabSz="381714">
              <a:lnSpc>
                <a:spcPct val="100000"/>
              </a:lnSpc>
              <a:spcBef>
                <a:spcPts val="1700"/>
              </a:spcBef>
              <a:buClr>
                <a:schemeClr val="accent1"/>
              </a:buClr>
              <a:buSzPct val="104999"/>
              <a:buFont typeface="Avenir Next"/>
              <a:buChar char="▸"/>
              <a:defRPr sz="2000" cap="none">
                <a:solidFill>
                  <a:srgbClr val="222222"/>
                </a:solidFill>
                <a:latin typeface="Avenir Next Medium"/>
                <a:ea typeface="Avenir Next Medium"/>
                <a:cs typeface="Avenir Next Medium"/>
                <a:sym typeface="Avenir Next Medium"/>
              </a:defRPr>
            </a:pPr>
            <a:r>
              <a:rPr dirty="0"/>
              <a:t>Ein </a:t>
            </a:r>
            <a:r>
              <a:rPr dirty="0" err="1"/>
              <a:t>grünes</a:t>
            </a:r>
            <a:r>
              <a:rPr dirty="0"/>
              <a:t> </a:t>
            </a:r>
            <a:r>
              <a:rPr dirty="0" err="1"/>
              <a:t>Schulgelände</a:t>
            </a:r>
            <a:r>
              <a:rPr dirty="0"/>
              <a:t>, </a:t>
            </a:r>
            <a:r>
              <a:rPr dirty="0" err="1"/>
              <a:t>Lern</a:t>
            </a:r>
            <a:r>
              <a:rPr dirty="0"/>
              <a:t>- und </a:t>
            </a:r>
            <a:r>
              <a:rPr dirty="0" err="1"/>
              <a:t>Entspannungsort</a:t>
            </a:r>
            <a:r>
              <a:rPr dirty="0"/>
              <a:t> </a:t>
            </a:r>
            <a:r>
              <a:rPr dirty="0" err="1"/>
              <a:t>für</a:t>
            </a:r>
            <a:r>
              <a:rPr dirty="0"/>
              <a:t> die </a:t>
            </a:r>
            <a:r>
              <a:rPr dirty="0" err="1"/>
              <a:t>ganze</a:t>
            </a:r>
            <a:r>
              <a:rPr dirty="0"/>
              <a:t> </a:t>
            </a:r>
            <a:r>
              <a:rPr dirty="0" err="1"/>
              <a:t>Schulgemeinde</a:t>
            </a:r>
            <a:endParaRPr dirty="0"/>
          </a:p>
          <a:p>
            <a:pPr marL="290435" indent="-290435" defTabSz="381714">
              <a:lnSpc>
                <a:spcPct val="100000"/>
              </a:lnSpc>
              <a:spcBef>
                <a:spcPts val="1700"/>
              </a:spcBef>
              <a:buClr>
                <a:schemeClr val="accent1"/>
              </a:buClr>
              <a:buSzPct val="104999"/>
              <a:buFont typeface="Avenir Next"/>
              <a:buChar char="▸"/>
              <a:defRPr sz="2000" cap="none">
                <a:solidFill>
                  <a:srgbClr val="222222"/>
                </a:solidFill>
                <a:latin typeface="Avenir Next Medium"/>
                <a:ea typeface="Avenir Next Medium"/>
                <a:cs typeface="Avenir Next Medium"/>
                <a:sym typeface="Avenir Next Medium"/>
              </a:defRPr>
            </a:pPr>
            <a:r>
              <a:rPr dirty="0" err="1"/>
              <a:t>Spiele</a:t>
            </a:r>
            <a:r>
              <a:rPr dirty="0"/>
              <a:t> </a:t>
            </a:r>
            <a:r>
              <a:rPr dirty="0" err="1"/>
              <a:t>zur</a:t>
            </a:r>
            <a:r>
              <a:rPr dirty="0"/>
              <a:t> </a:t>
            </a:r>
            <a:r>
              <a:rPr dirty="0" err="1"/>
              <a:t>Schulung</a:t>
            </a:r>
            <a:r>
              <a:rPr dirty="0"/>
              <a:t> der </a:t>
            </a:r>
            <a:r>
              <a:rPr dirty="0" err="1"/>
              <a:t>exekutiven</a:t>
            </a:r>
            <a:r>
              <a:rPr dirty="0"/>
              <a:t> </a:t>
            </a:r>
            <a:r>
              <a:rPr dirty="0" err="1"/>
              <a:t>Funktionen</a:t>
            </a:r>
            <a:r>
              <a:rPr dirty="0"/>
              <a:t>  </a:t>
            </a:r>
            <a:endParaRPr sz="1700" dirty="0">
              <a:solidFill>
                <a:srgbClr val="838787"/>
              </a:solidFill>
            </a:endParaRPr>
          </a:p>
          <a:p>
            <a:pPr marL="290195" indent="-290195" defTabSz="381714">
              <a:lnSpc>
                <a:spcPct val="100000"/>
              </a:lnSpc>
              <a:spcBef>
                <a:spcPts val="1700"/>
              </a:spcBef>
              <a:buClr>
                <a:schemeClr val="accent1"/>
              </a:buClr>
              <a:buSzPct val="104999"/>
              <a:buFont typeface="Avenir Next"/>
              <a:buChar char="▸"/>
              <a:defRPr sz="2000" cap="none">
                <a:solidFill>
                  <a:srgbClr val="222222"/>
                </a:solidFill>
                <a:latin typeface="Avenir Next Medium"/>
                <a:ea typeface="Avenir Next Medium"/>
                <a:cs typeface="Avenir Next Medium"/>
                <a:sym typeface="Avenir Next Medium"/>
              </a:defRPr>
            </a:pPr>
            <a:r>
              <a:rPr dirty="0" err="1"/>
              <a:t>Bildung</a:t>
            </a:r>
            <a:r>
              <a:rPr dirty="0"/>
              <a:t> in der </a:t>
            </a:r>
            <a:r>
              <a:rPr dirty="0" err="1"/>
              <a:t>digitalen</a:t>
            </a:r>
            <a:r>
              <a:rPr dirty="0"/>
              <a:t> Welt</a:t>
            </a:r>
          </a:p>
          <a:p>
            <a:pPr marL="289806" indent="-289806" defTabSz="381714">
              <a:lnSpc>
                <a:spcPct val="100000"/>
              </a:lnSpc>
              <a:spcBef>
                <a:spcPts val="1700"/>
              </a:spcBef>
              <a:buClr>
                <a:schemeClr val="accent1"/>
              </a:buClr>
              <a:buSzPct val="104999"/>
              <a:buFont typeface="Avenir Next"/>
              <a:buChar char="▸"/>
              <a:defRPr sz="2000" cap="none">
                <a:solidFill>
                  <a:srgbClr val="222222"/>
                </a:solidFill>
                <a:latin typeface="Avenir Next Medium"/>
                <a:ea typeface="Avenir Next Medium"/>
                <a:cs typeface="Avenir Next Medium"/>
                <a:sym typeface="Avenir Next Medium"/>
              </a:defRPr>
            </a:pPr>
            <a:r>
              <a:rPr dirty="0" err="1"/>
              <a:t>Waldpädagogik</a:t>
            </a:r>
            <a:r>
              <a:rPr dirty="0"/>
              <a:t>: </a:t>
            </a:r>
            <a:r>
              <a:rPr dirty="0" err="1"/>
              <a:t>Raus</a:t>
            </a:r>
            <a:r>
              <a:rPr dirty="0"/>
              <a:t> </a:t>
            </a:r>
            <a:r>
              <a:rPr dirty="0" err="1"/>
              <a:t>aus</a:t>
            </a:r>
            <a:r>
              <a:rPr dirty="0"/>
              <a:t> dem </a:t>
            </a:r>
            <a:r>
              <a:rPr dirty="0" err="1"/>
              <a:t>Klassenzimmer</a:t>
            </a:r>
            <a:r>
              <a:rPr dirty="0"/>
              <a:t> - Rein in den Wald</a:t>
            </a:r>
            <a:endParaRPr sz="1700" dirty="0">
              <a:solidFill>
                <a:srgbClr val="838787"/>
              </a:solidFill>
            </a:endParaRPr>
          </a:p>
          <a:p>
            <a:pPr marL="289806" indent="-289806" defTabSz="381714">
              <a:lnSpc>
                <a:spcPct val="100000"/>
              </a:lnSpc>
              <a:spcBef>
                <a:spcPts val="1700"/>
              </a:spcBef>
              <a:buClr>
                <a:schemeClr val="accent1"/>
              </a:buClr>
              <a:buSzPct val="104999"/>
              <a:buFont typeface="Avenir Next"/>
              <a:buChar char="▸"/>
              <a:defRPr sz="2000" cap="none">
                <a:solidFill>
                  <a:srgbClr val="000000"/>
                </a:solidFill>
                <a:latin typeface="Avenir Next Medium"/>
                <a:ea typeface="Avenir Next Medium"/>
                <a:cs typeface="Avenir Next Medium"/>
                <a:sym typeface="Avenir Next Medium"/>
              </a:defRPr>
            </a:pPr>
            <a:r>
              <a:rPr dirty="0" err="1"/>
              <a:t>Individuelle</a:t>
            </a:r>
            <a:r>
              <a:rPr dirty="0"/>
              <a:t> </a:t>
            </a:r>
            <a:r>
              <a:rPr dirty="0" err="1"/>
              <a:t>Förderpläne</a:t>
            </a:r>
            <a:r>
              <a:rPr dirty="0"/>
              <a:t> - </a:t>
            </a:r>
            <a:r>
              <a:rPr dirty="0" err="1"/>
              <a:t>aber</a:t>
            </a:r>
            <a:r>
              <a:rPr dirty="0"/>
              <a:t> </a:t>
            </a:r>
            <a:r>
              <a:rPr dirty="0" err="1"/>
              <a:t>wie</a:t>
            </a:r>
            <a:r>
              <a:rPr dirty="0"/>
              <a:t>? </a:t>
            </a:r>
          </a:p>
        </p:txBody>
      </p:sp>
      <p:pic>
        <p:nvPicPr>
          <p:cNvPr id="190" name="Picture 2" descr="Picture 2"/>
          <p:cNvPicPr>
            <a:picLocks noChangeAspect="1"/>
          </p:cNvPicPr>
          <p:nvPr/>
        </p:nvPicPr>
        <p:blipFill>
          <a:blip r:embed="rId2"/>
          <a:stretch>
            <a:fillRect/>
          </a:stretch>
        </p:blipFill>
        <p:spPr>
          <a:xfrm>
            <a:off x="8978695" y="2373471"/>
            <a:ext cx="3352476" cy="2234111"/>
          </a:xfrm>
          <a:prstGeom prst="rect">
            <a:avLst/>
          </a:prstGeom>
          <a:ln w="12700">
            <a:miter lim="400000"/>
          </a:ln>
        </p:spPr>
      </p:pic>
      <p:sp>
        <p:nvSpPr>
          <p:cNvPr id="191" name="Workshop X"/>
          <p:cNvSpPr txBox="1"/>
          <p:nvPr/>
        </p:nvSpPr>
        <p:spPr>
          <a:xfrm>
            <a:off x="10187975" y="2663637"/>
            <a:ext cx="1177299" cy="35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500">
                <a:solidFill>
                  <a:srgbClr val="000000"/>
                </a:solidFill>
                <a:latin typeface="Avenir Next Medium"/>
                <a:ea typeface="Avenir Next Medium"/>
                <a:cs typeface="Avenir Next Medium"/>
                <a:sym typeface="Avenir Next Medium"/>
              </a:defRPr>
            </a:lvl1pPr>
          </a:lstStyle>
          <a:p>
            <a:r>
              <a:t>Workshop X</a:t>
            </a:r>
          </a:p>
        </p:txBody>
      </p:sp>
      <p:pic>
        <p:nvPicPr>
          <p:cNvPr id="192" name="Picture 2" descr="Picture 2"/>
          <p:cNvPicPr>
            <a:picLocks noChangeAspect="1"/>
          </p:cNvPicPr>
          <p:nvPr/>
        </p:nvPicPr>
        <p:blipFill>
          <a:blip r:embed="rId2"/>
          <a:stretch>
            <a:fillRect/>
          </a:stretch>
        </p:blipFill>
        <p:spPr>
          <a:xfrm>
            <a:off x="8965771" y="5130351"/>
            <a:ext cx="3352476" cy="2234108"/>
          </a:xfrm>
          <a:prstGeom prst="rect">
            <a:avLst/>
          </a:prstGeom>
          <a:ln w="12700">
            <a:miter lim="400000"/>
          </a:ln>
        </p:spPr>
      </p:pic>
      <p:sp>
        <p:nvSpPr>
          <p:cNvPr id="193" name="Workshop Y"/>
          <p:cNvSpPr txBox="1"/>
          <p:nvPr/>
        </p:nvSpPr>
        <p:spPr>
          <a:xfrm>
            <a:off x="10179911" y="5435596"/>
            <a:ext cx="1177299" cy="35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500">
                <a:solidFill>
                  <a:srgbClr val="000000"/>
                </a:solidFill>
                <a:latin typeface="Avenir Next Medium"/>
                <a:ea typeface="Avenir Next Medium"/>
                <a:cs typeface="Avenir Next Medium"/>
                <a:sym typeface="Avenir Next Medium"/>
              </a:defRPr>
            </a:lvl1pPr>
          </a:lstStyle>
          <a:p>
            <a:r>
              <a:t>Workshop 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195" name="ABLaufplan der Veranstaltung"/>
          <p:cNvSpPr txBox="1">
            <a:spLocks noGrp="1"/>
          </p:cNvSpPr>
          <p:nvPr>
            <p:ph type="title"/>
          </p:nvPr>
        </p:nvSpPr>
        <p:spPr>
          <a:xfrm>
            <a:off x="440264" y="1401232"/>
            <a:ext cx="12192008" cy="2673227"/>
          </a:xfrm>
          <a:prstGeom prst="rect">
            <a:avLst/>
          </a:prstGeom>
        </p:spPr>
        <p:txBody>
          <a:bodyPr/>
          <a:lstStyle/>
          <a:p>
            <a:pPr algn="ctr" defTabSz="207507">
              <a:spcBef>
                <a:spcPts val="900"/>
              </a:spcBef>
              <a:defRPr sz="3900">
                <a:solidFill>
                  <a:srgbClr val="155472"/>
                </a:solidFill>
              </a:defRPr>
            </a:pPr>
            <a:r>
              <a:t>Workshop  </a:t>
            </a:r>
            <a:br/>
            <a:r>
              <a:rPr cap="none"/>
              <a:t>Musik und Bewegung </a:t>
            </a:r>
            <a:br>
              <a:rPr cap="none"/>
            </a:br>
            <a:r>
              <a:rPr cap="none"/>
              <a:t>in Klasse 1 – 6, </a:t>
            </a:r>
            <a:br>
              <a:rPr cap="none"/>
            </a:br>
            <a:r>
              <a:rPr sz="3200" cap="none"/>
              <a:t>auch für „Unmusikalische“</a:t>
            </a:r>
            <a:r>
              <a:rPr cap="none"/>
              <a:t> </a:t>
            </a:r>
            <a:br>
              <a:rPr cap="none"/>
            </a:br>
            <a:endParaRPr cap="none"/>
          </a:p>
        </p:txBody>
      </p:sp>
      <p:sp>
        <p:nvSpPr>
          <p:cNvPr id="196" name="Text"/>
          <p:cNvSpPr txBox="1">
            <a:spLocks noGrp="1"/>
          </p:cNvSpPr>
          <p:nvPr>
            <p:ph type="body" idx="1"/>
          </p:nvPr>
        </p:nvSpPr>
        <p:spPr>
          <a:xfrm>
            <a:off x="406400" y="4343400"/>
            <a:ext cx="12192000" cy="4840941"/>
          </a:xfrm>
          <a:prstGeom prst="rect">
            <a:avLst/>
          </a:prstGeom>
        </p:spPr>
        <p:txBody>
          <a:bodyPr anchor="t"/>
          <a:lstStyle/>
          <a:p>
            <a:pPr defTabSz="448055">
              <a:lnSpc>
                <a:spcPct val="100000"/>
              </a:lnSpc>
              <a:defRPr sz="2300" cap="none" spc="0">
                <a:solidFill>
                  <a:srgbClr val="222222"/>
                </a:solidFill>
              </a:defRPr>
            </a:pPr>
            <a:r>
              <a:t>Der Workshop richtet sich hauptsächlich an LiV, die in den ersten sechs Schuljahren mit Liedern und musikalischen Bewegungsanlässen ihren Unterricht rhythmisieren wollen.</a:t>
            </a:r>
            <a:endParaRPr spc="98"/>
          </a:p>
          <a:p>
            <a:pPr defTabSz="448055">
              <a:lnSpc>
                <a:spcPct val="100000"/>
              </a:lnSpc>
              <a:defRPr sz="2300" cap="none" spc="0">
                <a:solidFill>
                  <a:srgbClr val="222222"/>
                </a:solidFill>
              </a:defRPr>
            </a:pPr>
            <a:r>
              <a:t>Dazu zählen Lieder mit Bewegung, Sprechspiele, kurze Bewegungsanlässe am Arbeitsplatz in der Klasse und Ähnliches.</a:t>
            </a:r>
            <a:endParaRPr spc="98"/>
          </a:p>
          <a:p>
            <a:pPr defTabSz="448055">
              <a:lnSpc>
                <a:spcPct val="100000"/>
              </a:lnSpc>
              <a:defRPr sz="2300" cap="none" spc="98">
                <a:solidFill>
                  <a:srgbClr val="222222"/>
                </a:solidFill>
              </a:defRPr>
            </a:pPr>
            <a:endParaRPr spc="98"/>
          </a:p>
          <a:p>
            <a:pPr defTabSz="448055">
              <a:lnSpc>
                <a:spcPct val="100000"/>
              </a:lnSpc>
              <a:defRPr sz="2300" cap="none" spc="0">
                <a:solidFill>
                  <a:srgbClr val="222222"/>
                </a:solidFill>
              </a:defRPr>
            </a:pPr>
            <a:r>
              <a:t>Voraussetzungen sind nicht nötig, aber die Bereitschaft, die Inhalte in der Gruppe gemeinsam und anschließend mit den eigenen Lerngruppen zu erproben.</a:t>
            </a:r>
            <a:endParaRPr spc="98"/>
          </a:p>
          <a:p>
            <a:pPr defTabSz="448055">
              <a:lnSpc>
                <a:spcPct val="100000"/>
              </a:lnSpc>
              <a:defRPr sz="2300" cap="none" spc="98">
                <a:solidFill>
                  <a:srgbClr val="222222"/>
                </a:solidFill>
              </a:defRPr>
            </a:pPr>
            <a:endParaRPr spc="98"/>
          </a:p>
          <a:p>
            <a:pPr defTabSz="448055">
              <a:lnSpc>
                <a:spcPct val="100000"/>
              </a:lnSpc>
              <a:defRPr sz="2300" cap="none" spc="0">
                <a:solidFill>
                  <a:srgbClr val="222222"/>
                </a:solidFill>
              </a:defRPr>
            </a:pPr>
            <a:r>
              <a:t>Der Workshop findet als Präsenzveranstaltung statt.</a:t>
            </a:r>
            <a:endParaRPr spc="98"/>
          </a:p>
          <a:p>
            <a:pPr defTabSz="448055">
              <a:lnSpc>
                <a:spcPct val="100000"/>
              </a:lnSpc>
              <a:defRPr sz="2300" cap="none" spc="98">
                <a:solidFill>
                  <a:srgbClr val="222222"/>
                </a:solidFill>
              </a:defRPr>
            </a:pPr>
            <a:endParaRPr spc="98"/>
          </a:p>
          <a:p>
            <a:pPr defTabSz="448055">
              <a:lnSpc>
                <a:spcPct val="100000"/>
              </a:lnSpc>
              <a:defRPr sz="2300" cap="none" spc="0">
                <a:solidFill>
                  <a:srgbClr val="222222"/>
                </a:solidFill>
              </a:defRPr>
            </a:pPr>
            <a:r>
              <a:t>Die Audiodateien erhalten die Teilnehmer*innen im Anschluss zur weiteren Verwendung per Download.</a:t>
            </a:r>
            <a:endParaRPr spc="98"/>
          </a:p>
          <a:p>
            <a:pPr defTabSz="448055">
              <a:lnSpc>
                <a:spcPct val="72000"/>
              </a:lnSpc>
              <a:defRPr sz="2300" cap="none" spc="0">
                <a:solidFill>
                  <a:srgbClr val="222222"/>
                </a:solidFill>
              </a:defRPr>
            </a:pPr>
            <a:r>
              <a:t> </a:t>
            </a:r>
          </a:p>
        </p:txBody>
      </p:sp>
      <p:sp>
        <p:nvSpPr>
          <p:cNvPr id="197" name="Textfeld 6"/>
          <p:cNvSpPr txBox="1"/>
          <p:nvPr/>
        </p:nvSpPr>
        <p:spPr>
          <a:xfrm>
            <a:off x="376766" y="382524"/>
            <a:ext cx="8229601" cy="53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B3161F"/>
                </a:solidFill>
                <a:latin typeface="+mn-lt"/>
                <a:ea typeface="+mn-ea"/>
                <a:cs typeface="+mn-cs"/>
                <a:sym typeface="Helvetica"/>
              </a:defRPr>
            </a:lvl1pPr>
          </a:lstStyle>
          <a:p>
            <a:r>
              <a:t>Christian Kraus</a:t>
            </a:r>
          </a:p>
        </p:txBody>
      </p:sp>
      <p:pic>
        <p:nvPicPr>
          <p:cNvPr id="198" name="Grafik 4" descr="Grafik 4"/>
          <p:cNvPicPr>
            <a:picLocks noChangeAspect="1"/>
          </p:cNvPicPr>
          <p:nvPr/>
        </p:nvPicPr>
        <p:blipFill>
          <a:blip r:embed="rId2"/>
          <a:stretch>
            <a:fillRect/>
          </a:stretch>
        </p:blipFill>
        <p:spPr>
          <a:xfrm rot="849657">
            <a:off x="10141022" y="1373265"/>
            <a:ext cx="2064522" cy="223610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6E893"/>
        </a:solidFill>
        <a:effectLst/>
      </p:bgPr>
    </p:bg>
    <p:spTree>
      <p:nvGrpSpPr>
        <p:cNvPr id="1" name=""/>
        <p:cNvGrpSpPr/>
        <p:nvPr/>
      </p:nvGrpSpPr>
      <p:grpSpPr>
        <a:xfrm>
          <a:off x="0" y="0"/>
          <a:ext cx="0" cy="0"/>
          <a:chOff x="0" y="0"/>
          <a:chExt cx="0" cy="0"/>
        </a:xfrm>
      </p:grpSpPr>
      <p:sp>
        <p:nvSpPr>
          <p:cNvPr id="200" name="ABLaufplan der Veranstaltung"/>
          <p:cNvSpPr txBox="1">
            <a:spLocks noGrp="1"/>
          </p:cNvSpPr>
          <p:nvPr>
            <p:ph type="title"/>
          </p:nvPr>
        </p:nvSpPr>
        <p:spPr>
          <a:xfrm>
            <a:off x="2659541" y="1387539"/>
            <a:ext cx="7022211" cy="2266360"/>
          </a:xfrm>
          <a:prstGeom prst="rect">
            <a:avLst/>
          </a:prstGeom>
        </p:spPr>
        <p:txBody>
          <a:bodyPr>
            <a:normAutofit fontScale="90000"/>
          </a:bodyPr>
          <a:lstStyle/>
          <a:p>
            <a:pPr algn="ctr" defTabSz="379729">
              <a:spcBef>
                <a:spcPts val="1800"/>
              </a:spcBef>
              <a:defRPr sz="5100"/>
            </a:pPr>
            <a:r>
              <a:t>Workshop </a:t>
            </a:r>
            <a:br/>
            <a:r>
              <a:t>AchTsamkeit in der Schule </a:t>
            </a:r>
            <a:br/>
            <a:endParaRPr/>
          </a:p>
        </p:txBody>
      </p:sp>
      <p:sp>
        <p:nvSpPr>
          <p:cNvPr id="201" name="Text"/>
          <p:cNvSpPr txBox="1">
            <a:spLocks noGrp="1"/>
          </p:cNvSpPr>
          <p:nvPr>
            <p:ph type="body" idx="1"/>
          </p:nvPr>
        </p:nvSpPr>
        <p:spPr>
          <a:xfrm>
            <a:off x="406400" y="3547961"/>
            <a:ext cx="12192000" cy="5303940"/>
          </a:xfrm>
          <a:prstGeom prst="rect">
            <a:avLst/>
          </a:prstGeom>
        </p:spPr>
        <p:txBody>
          <a:bodyPr anchor="t"/>
          <a:lstStyle/>
          <a:p>
            <a:pPr>
              <a:lnSpc>
                <a:spcPct val="100000"/>
              </a:lnSpc>
              <a:defRPr cap="none" spc="100">
                <a:solidFill>
                  <a:srgbClr val="222222"/>
                </a:solidFill>
              </a:defRPr>
            </a:pPr>
            <a:r>
              <a:t>In der Hektik des Schulalltags findet man oft wenig Zeit für Auszeiten und ruhige Momente. Doch Studien zeigen, dass es sich lohnt, regelmäßige Ruheübungen in den Unterricht zu integrieren, etwa mit Achtsamkeitstraining. </a:t>
            </a:r>
          </a:p>
          <a:p>
            <a:pPr>
              <a:lnSpc>
                <a:spcPct val="100000"/>
              </a:lnSpc>
              <a:defRPr cap="none" spc="100">
                <a:solidFill>
                  <a:srgbClr val="222222"/>
                </a:solidFill>
              </a:defRPr>
            </a:pPr>
            <a:r>
              <a:t>Denn Übungen wie Meditation geben Schüler*innen neue Werkzeuge an die Hand, um ihre Konzentration zu steuern, ihre Gefühlswelt besser zu verstehen und Konflikte zu lösen. Effekte, die langfristig nicht nur die Leistungen verbessern, sondern auch das Klassenklima und so den Lehrer*innen die Arbeit erleichtert. </a:t>
            </a:r>
          </a:p>
          <a:p>
            <a:pPr>
              <a:lnSpc>
                <a:spcPct val="100000"/>
              </a:lnSpc>
              <a:defRPr cap="none" spc="100">
                <a:solidFill>
                  <a:srgbClr val="222222"/>
                </a:solidFill>
              </a:defRPr>
            </a:pPr>
            <a:r>
              <a:t>Dieser Workshop richtet sich an LiV, die noch keine Erfahrungen mit Achtsamkeitsübungen im Unterricht haben. </a:t>
            </a:r>
          </a:p>
          <a:p>
            <a:pPr>
              <a:lnSpc>
                <a:spcPct val="100000"/>
              </a:lnSpc>
              <a:defRPr cap="none" spc="100">
                <a:solidFill>
                  <a:srgbClr val="222222"/>
                </a:solidFill>
              </a:defRPr>
            </a:pPr>
            <a:endParaRPr/>
          </a:p>
          <a:p>
            <a:pPr>
              <a:lnSpc>
                <a:spcPct val="100000"/>
              </a:lnSpc>
              <a:defRPr cap="none" spc="100">
                <a:solidFill>
                  <a:srgbClr val="222222"/>
                </a:solidFill>
              </a:defRPr>
            </a:pPr>
            <a:r>
              <a:t>Termine: 19.11.2021 und 03.12.2021 jeweils ab 14.00 Uhr</a:t>
            </a:r>
          </a:p>
          <a:p>
            <a:pPr>
              <a:lnSpc>
                <a:spcPct val="100000"/>
              </a:lnSpc>
              <a:defRPr cap="none" spc="100">
                <a:solidFill>
                  <a:srgbClr val="222222"/>
                </a:solidFill>
              </a:defRPr>
            </a:pPr>
            <a:r>
              <a:t>Ort: Studienseminar Hanau</a:t>
            </a:r>
            <a:endParaRPr>
              <a:solidFill>
                <a:srgbClr val="B3161F"/>
              </a:solidFill>
            </a:endParaRPr>
          </a:p>
          <a:p>
            <a:pPr>
              <a:lnSpc>
                <a:spcPct val="100000"/>
              </a:lnSpc>
              <a:defRPr cap="none" spc="100">
                <a:solidFill>
                  <a:srgbClr val="222222"/>
                </a:solidFill>
              </a:defRPr>
            </a:pPr>
            <a:r>
              <a:t>Max. Teilnehmerzahl: 6</a:t>
            </a:r>
          </a:p>
        </p:txBody>
      </p:sp>
      <p:sp>
        <p:nvSpPr>
          <p:cNvPr id="202" name="Textfeld 4"/>
          <p:cNvSpPr txBox="1"/>
          <p:nvPr/>
        </p:nvSpPr>
        <p:spPr>
          <a:xfrm>
            <a:off x="389466" y="344424"/>
            <a:ext cx="9550401" cy="53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B3161F"/>
                </a:solidFill>
                <a:latin typeface="+mn-lt"/>
                <a:ea typeface="+mn-ea"/>
                <a:cs typeface="+mn-cs"/>
                <a:sym typeface="Helvetica"/>
              </a:defRPr>
            </a:lvl1pPr>
          </a:lstStyle>
          <a:p>
            <a:r>
              <a:t>Sezi Eruygun </a:t>
            </a:r>
          </a:p>
        </p:txBody>
      </p:sp>
      <p:pic>
        <p:nvPicPr>
          <p:cNvPr id="203" name="Picture 2" descr="Picture 2"/>
          <p:cNvPicPr>
            <a:picLocks noChangeAspect="1"/>
          </p:cNvPicPr>
          <p:nvPr/>
        </p:nvPicPr>
        <p:blipFill>
          <a:blip r:embed="rId2"/>
          <a:stretch>
            <a:fillRect/>
          </a:stretch>
        </p:blipFill>
        <p:spPr>
          <a:xfrm>
            <a:off x="10448420" y="6227229"/>
            <a:ext cx="2325619" cy="279058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New_Template7">
  <a:themeElements>
    <a:clrScheme name="New_Template7">
      <a:dk1>
        <a:srgbClr val="222222"/>
      </a:dk1>
      <a:lt1>
        <a:srgbClr val="222222"/>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Neue"/>
        <a:ea typeface="Helvetica Neue"/>
        <a:cs typeface="Helvetica Neue"/>
      </a:majorFont>
      <a:minorFont>
        <a:latin typeface="Helvetica"/>
        <a:ea typeface="Helvetica"/>
        <a:cs typeface="Helvetica"/>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2222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Neue"/>
        <a:ea typeface="Helvetica Neue"/>
        <a:cs typeface="Helvetica Neue"/>
      </a:majorFont>
      <a:minorFont>
        <a:latin typeface="Helvetica"/>
        <a:ea typeface="Helvetica"/>
        <a:cs typeface="Helvetica"/>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2222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7A05142280AA24CB790E23D49A1FBCE" ma:contentTypeVersion="4" ma:contentTypeDescription="Ein neues Dokument erstellen." ma:contentTypeScope="" ma:versionID="42ed5d4f0e185123e595f09c0b0f6f8f">
  <xsd:schema xmlns:xsd="http://www.w3.org/2001/XMLSchema" xmlns:xs="http://www.w3.org/2001/XMLSchema" xmlns:p="http://schemas.microsoft.com/office/2006/metadata/properties" xmlns:ns2="81cbd93d-376a-494b-b8cd-4e2d0cc5dc00" xmlns:ns3="b96d906f-a5e7-41a2-aa31-339092dcb29d" targetNamespace="http://schemas.microsoft.com/office/2006/metadata/properties" ma:root="true" ma:fieldsID="8fea0b41c6a25af86dad4db5c9c943a1" ns2:_="" ns3:_="">
    <xsd:import namespace="81cbd93d-376a-494b-b8cd-4e2d0cc5dc00"/>
    <xsd:import namespace="b96d906f-a5e7-41a2-aa31-339092dcb2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cbd93d-376a-494b-b8cd-4e2d0cc5dc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6d906f-a5e7-41a2-aa31-339092dcb29d"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BDF046-5070-4171-A85F-60A941969454}">
  <ds:schemaRefs>
    <ds:schemaRef ds:uri="http://schemas.microsoft.com/sharepoint/v3/contenttype/forms"/>
  </ds:schemaRefs>
</ds:datastoreItem>
</file>

<file path=customXml/itemProps2.xml><?xml version="1.0" encoding="utf-8"?>
<ds:datastoreItem xmlns:ds="http://schemas.openxmlformats.org/officeDocument/2006/customXml" ds:itemID="{B14F192F-1CB6-4156-80E3-758DABFD402D}">
  <ds:schemaRefs>
    <ds:schemaRef ds:uri="http://schemas.microsoft.com/office/2006/documentManagement/types"/>
    <ds:schemaRef ds:uri="http://schemas.microsoft.com/office/infopath/2007/PartnerControls"/>
    <ds:schemaRef ds:uri="81cbd93d-376a-494b-b8cd-4e2d0cc5dc00"/>
    <ds:schemaRef ds:uri="http://purl.org/dc/elements/1.1/"/>
    <ds:schemaRef ds:uri="http://schemas.microsoft.com/office/2006/metadata/properties"/>
    <ds:schemaRef ds:uri="http://purl.org/dc/terms/"/>
    <ds:schemaRef ds:uri="http://schemas.openxmlformats.org/package/2006/metadata/core-properties"/>
    <ds:schemaRef ds:uri="b96d906f-a5e7-41a2-aa31-339092dcb29d"/>
    <ds:schemaRef ds:uri="http://www.w3.org/XML/1998/namespace"/>
    <ds:schemaRef ds:uri="http://purl.org/dc/dcmitype/"/>
  </ds:schemaRefs>
</ds:datastoreItem>
</file>

<file path=customXml/itemProps3.xml><?xml version="1.0" encoding="utf-8"?>
<ds:datastoreItem xmlns:ds="http://schemas.openxmlformats.org/officeDocument/2006/customXml" ds:itemID="{7334A506-7B88-471A-B88E-9A982F3CC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cbd93d-376a-494b-b8cd-4e2d0cc5dc00"/>
    <ds:schemaRef ds:uri="b96d906f-a5e7-41a2-aa31-339092dcb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1344</Words>
  <Application>Microsoft Office PowerPoint</Application>
  <PresentationFormat>Benutzerdefiniert</PresentationFormat>
  <Paragraphs>181</Paragraphs>
  <Slides>17</Slides>
  <Notes>0</Notes>
  <HiddenSlides>0</HiddenSlides>
  <MMClips>0</MMClips>
  <ScaleCrop>false</ScaleCrop>
  <HeadingPairs>
    <vt:vector size="6" baseType="variant">
      <vt:variant>
        <vt:lpstr>Verwendete Schriftarten</vt:lpstr>
      </vt:variant>
      <vt:variant>
        <vt:i4>17</vt:i4>
      </vt:variant>
      <vt:variant>
        <vt:lpstr>Design</vt:lpstr>
      </vt:variant>
      <vt:variant>
        <vt:i4>1</vt:i4>
      </vt:variant>
      <vt:variant>
        <vt:lpstr>Folientitel</vt:lpstr>
      </vt:variant>
      <vt:variant>
        <vt:i4>17</vt:i4>
      </vt:variant>
    </vt:vector>
  </HeadingPairs>
  <TitlesOfParts>
    <vt:vector size="35" baseType="lpstr">
      <vt:lpstr>Arial</vt:lpstr>
      <vt:lpstr>Arial Black</vt:lpstr>
      <vt:lpstr>Avenir Next</vt:lpstr>
      <vt:lpstr>Avenir Next Medium</vt:lpstr>
      <vt:lpstr>Baskerville Old Face</vt:lpstr>
      <vt:lpstr>Bauhaus 93</vt:lpstr>
      <vt:lpstr>Berlin Sans FB Demi</vt:lpstr>
      <vt:lpstr>Broadway</vt:lpstr>
      <vt:lpstr>Calibri</vt:lpstr>
      <vt:lpstr>Cambria</vt:lpstr>
      <vt:lpstr>Courier New</vt:lpstr>
      <vt:lpstr>DIN Alternate</vt:lpstr>
      <vt:lpstr>DIN Condensed</vt:lpstr>
      <vt:lpstr>Helvetica</vt:lpstr>
      <vt:lpstr>Helvetica Neue</vt:lpstr>
      <vt:lpstr>Marker Felt</vt:lpstr>
      <vt:lpstr>Symbol</vt:lpstr>
      <vt:lpstr>New_Template7</vt:lpstr>
      <vt:lpstr>Unterrichts- und Schulentwicklung mit dem Schwerpunkt Mitgestaltung der Selbstständigkeit von Schule (VSMS)</vt:lpstr>
      <vt:lpstr>Veranstaltungsbeschreibung  nach HLbGDV  Kompetenzen Die Lehrkräfte im Vorbereitungsdienst - kennen Ziele und Merkmale der Unterrichts- und Schulentwicklung insbesondere im Hinblick auf Selbstständigkeit und beteiligen sich an schulinternen Prozessen, die diese Ziele unterstützen Standards Die Lehrkräfte im Vorbereitungsdienst - kennen und reflektieren die pädagogischen Ziele von Unterrichts- und Schulentwicklung und beziehen diese auf die Ausbildungsschule - kennen und reflektieren die pädagogischen und bildungspolitischen Ziele der selbstständigen Schule - kennen und reflektieren die rechtlichen Rahmenbedingungen für die selbstständige allgemeinbildende Schule (SES) oder die selbstständige berufliche Schule (SBS) - wirken an schulinternen Prozessen zur Unterrichts- und Schulentwicklung mit, beispielsweise in Lehrerteams,  Gremien, Projekten</vt:lpstr>
      <vt:lpstr>KERnidee</vt:lpstr>
      <vt:lpstr>      Anforderung - Gedanken der INKLUSION mitdenken -</vt:lpstr>
      <vt:lpstr>Anforderungen der Veranstaltung SMS </vt:lpstr>
      <vt:lpstr>Durchgeführte Projekte der Veranstaltung SMS </vt:lpstr>
      <vt:lpstr>Workshop Angebot</vt:lpstr>
      <vt:lpstr>Workshop   Musik und Bewegung  in Klasse 1 – 6,  auch für „Unmusikalische“  </vt:lpstr>
      <vt:lpstr>Workshop  AchTsamkeit in der Schule  </vt:lpstr>
      <vt:lpstr>PowerPoint-Präsentation</vt:lpstr>
      <vt:lpstr>Workshop  Spiele zur Schulung der exekutiven Funktionen </vt:lpstr>
      <vt:lpstr>Workshop  Medien </vt:lpstr>
      <vt:lpstr> Workshop Raus aus dem Klassenzimmer - rein in den Wald  </vt:lpstr>
      <vt:lpstr>PowerPoint-Präsentation</vt:lpstr>
      <vt:lpstr>Dokumentation Ihres Projektes</vt:lpstr>
      <vt:lpstr>Dokumentation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Unterrichts- und Schulentwicklung mit dem Schwerpunkt Mitgestaltung der Selbstständigkeit von Schule (VSMS)</dc:title>
  <dc:creator>Jürgen Böhner</dc:creator>
  <cp:lastModifiedBy>Jürgen Böhner</cp:lastModifiedBy>
  <cp:revision>3</cp:revision>
  <dcterms:modified xsi:type="dcterms:W3CDTF">2021-10-28T06:47:46Z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0x01010037A05142280AA24CB790E23D49A1FBCE</vt:lpwstr>
  </property>
</Properties>
</file>